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71" r:id="rId2"/>
    <p:sldId id="293" r:id="rId3"/>
    <p:sldId id="299" r:id="rId4"/>
    <p:sldId id="307" r:id="rId5"/>
    <p:sldId id="308" r:id="rId6"/>
    <p:sldId id="304" r:id="rId7"/>
    <p:sldId id="310" r:id="rId8"/>
    <p:sldId id="302" r:id="rId9"/>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a:srgbClr val="7E96A0"/>
    <a:srgbClr val="009374"/>
    <a:srgbClr val="9CCB3B"/>
    <a:srgbClr val="EDEBD1"/>
    <a:srgbClr val="CAD2D8"/>
    <a:srgbClr val="80B0A6"/>
    <a:srgbClr val="005432"/>
    <a:srgbClr val="006484"/>
    <a:srgbClr val="DBE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autoAdjust="0"/>
    <p:restoredTop sz="94006" autoAdjust="0"/>
  </p:normalViewPr>
  <p:slideViewPr>
    <p:cSldViewPr snapToGrid="0" snapToObjects="1">
      <p:cViewPr varScale="1">
        <p:scale>
          <a:sx n="93" d="100"/>
          <a:sy n="93" d="100"/>
        </p:scale>
        <p:origin x="1632" y="496"/>
      </p:cViewPr>
      <p:guideLst/>
    </p:cSldViewPr>
  </p:slideViewPr>
  <p:outlineViewPr>
    <p:cViewPr>
      <p:scale>
        <a:sx n="33" d="100"/>
        <a:sy n="33" d="100"/>
      </p:scale>
      <p:origin x="0" y="-235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5F932F-86B5-4C2C-805E-241920E663EE}"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38619C62-DDEA-4CA5-81E4-16298DF0D753}">
      <dgm:prSet phldrT="[Text]" custT="1"/>
      <dgm:spPr/>
      <dgm:t>
        <a:bodyPr/>
        <a:lstStyle/>
        <a:p>
          <a:pPr algn="ctr">
            <a:lnSpc>
              <a:spcPct val="90000"/>
            </a:lnSpc>
          </a:pPr>
          <a:r>
            <a:rPr lang="en-US" sz="1400" dirty="0"/>
            <a:t>Ankita Tripathy</a:t>
          </a:r>
        </a:p>
        <a:p>
          <a:pPr algn="ctr">
            <a:lnSpc>
              <a:spcPct val="90000"/>
            </a:lnSpc>
          </a:pPr>
          <a:r>
            <a:rPr lang="en-US" sz="1400" dirty="0"/>
            <a:t>UI/UX Designer&amp; Front-End Developer</a:t>
          </a:r>
        </a:p>
        <a:p>
          <a:pPr algn="just">
            <a:lnSpc>
              <a:spcPct val="100000"/>
            </a:lnSpc>
          </a:pPr>
          <a:r>
            <a:rPr lang="en-US" sz="1200" dirty="0"/>
            <a:t>Ankita, with 10+ years of experience in financial sector, transformed static designs into a responsive web app. She built the Homepage, Analytics Dashboard and implemented complete CRUD operations using MVC,CSS </a:t>
          </a:r>
          <a:r>
            <a:rPr lang="en-US" sz="1200" dirty="0" err="1"/>
            <a:t>Grid,Flexbox</a:t>
          </a:r>
          <a:r>
            <a:rPr lang="en-US" sz="1200" dirty="0"/>
            <a:t> and Weather API integration.</a:t>
          </a:r>
        </a:p>
        <a:p>
          <a:pPr algn="ctr">
            <a:lnSpc>
              <a:spcPct val="90000"/>
            </a:lnSpc>
          </a:pPr>
          <a:endParaRPr lang="en-US" sz="1600" dirty="0"/>
        </a:p>
      </dgm:t>
    </dgm:pt>
    <dgm:pt modelId="{39ABA423-9B1B-4C46-831A-47CF0ED48A67}" type="parTrans" cxnId="{72555D8C-7EDE-415F-A393-8D6B626C13E6}">
      <dgm:prSet/>
      <dgm:spPr/>
      <dgm:t>
        <a:bodyPr/>
        <a:lstStyle/>
        <a:p>
          <a:endParaRPr lang="en-US"/>
        </a:p>
      </dgm:t>
    </dgm:pt>
    <dgm:pt modelId="{FBD67F43-F4E3-4F0D-9BDC-455A04C68DE5}" type="sibTrans" cxnId="{72555D8C-7EDE-415F-A393-8D6B626C13E6}">
      <dgm:prSet/>
      <dgm:spPr/>
      <dgm:t>
        <a:bodyPr/>
        <a:lstStyle/>
        <a:p>
          <a:endParaRPr lang="en-US"/>
        </a:p>
      </dgm:t>
    </dgm:pt>
    <dgm:pt modelId="{F9D9343B-7882-4FEB-B9B8-CCDBB0869E85}">
      <dgm:prSet phldrT="[Text]" custT="1"/>
      <dgm:spPr/>
      <dgm:t>
        <a:bodyPr/>
        <a:lstStyle/>
        <a:p>
          <a:pPr algn="ctr">
            <a:lnSpc>
              <a:spcPct val="90000"/>
            </a:lnSpc>
          </a:pPr>
          <a:r>
            <a:rPr lang="en-US" sz="1400" dirty="0"/>
            <a:t>Namratha </a:t>
          </a:r>
          <a:r>
            <a:rPr lang="en-US" sz="1400" dirty="0" err="1"/>
            <a:t>Vardhineni</a:t>
          </a:r>
          <a:endParaRPr lang="en-US" sz="1400" dirty="0"/>
        </a:p>
        <a:p>
          <a:pPr algn="ctr">
            <a:lnSpc>
              <a:spcPct val="90000"/>
            </a:lnSpc>
          </a:pPr>
          <a:r>
            <a:rPr lang="en-US" sz="1400" dirty="0"/>
            <a:t>Developer &amp; Data Analyst</a:t>
          </a:r>
        </a:p>
        <a:p>
          <a:pPr algn="just">
            <a:lnSpc>
              <a:spcPct val="90000"/>
            </a:lnSpc>
          </a:pPr>
          <a:endParaRPr lang="en-US" sz="1200" dirty="0"/>
        </a:p>
        <a:p>
          <a:pPr algn="just">
            <a:lnSpc>
              <a:spcPct val="100000"/>
            </a:lnSpc>
          </a:pPr>
          <a:r>
            <a:rPr lang="en-US" sz="1200" dirty="0"/>
            <a:t>Namratha, a data Analyst with 4+ years of experience at Capgemini, specializes in workflow automation and clinical data analysis. She developed the Book Now and Contact Us APIs, handled SQL Server integration via entity Framework core and ensured secure backend functionality</a:t>
          </a:r>
          <a:r>
            <a:rPr lang="en-US" sz="1600" dirty="0"/>
            <a:t>.</a:t>
          </a:r>
        </a:p>
      </dgm:t>
    </dgm:pt>
    <dgm:pt modelId="{3CC2E29E-B76E-42EC-857E-886E01807BE6}" type="parTrans" cxnId="{BDA2725A-45E3-41F3-90BE-D5499115E066}">
      <dgm:prSet/>
      <dgm:spPr/>
      <dgm:t>
        <a:bodyPr/>
        <a:lstStyle/>
        <a:p>
          <a:endParaRPr lang="en-US"/>
        </a:p>
      </dgm:t>
    </dgm:pt>
    <dgm:pt modelId="{1FA38935-CA5F-4915-8D00-0E32079A976B}" type="sibTrans" cxnId="{BDA2725A-45E3-41F3-90BE-D5499115E066}">
      <dgm:prSet/>
      <dgm:spPr/>
      <dgm:t>
        <a:bodyPr/>
        <a:lstStyle/>
        <a:p>
          <a:endParaRPr lang="en-US"/>
        </a:p>
      </dgm:t>
    </dgm:pt>
    <dgm:pt modelId="{7F01CCDC-03B1-4C2A-A1C6-CBC2D6EAD0E5}">
      <dgm:prSet phldrT="[Text]" custT="1"/>
      <dgm:spPr/>
      <dgm:t>
        <a:bodyPr/>
        <a:lstStyle/>
        <a:p>
          <a:pPr algn="ctr"/>
          <a:r>
            <a:rPr lang="en-US" sz="1400" dirty="0"/>
            <a:t>Subham Mohanty</a:t>
          </a:r>
        </a:p>
        <a:p>
          <a:pPr algn="ctr"/>
          <a:r>
            <a:rPr lang="en-US" sz="1400" dirty="0"/>
            <a:t>Authentication &amp; UX Flow Architect</a:t>
          </a:r>
        </a:p>
        <a:p>
          <a:pPr algn="just"/>
          <a:r>
            <a:rPr lang="en-US" sz="1200" dirty="0"/>
            <a:t>Subham with 3 years of experience at </a:t>
          </a:r>
          <a:r>
            <a:rPr lang="en-US" sz="1200" dirty="0" err="1"/>
            <a:t>wipro</a:t>
          </a:r>
          <a:r>
            <a:rPr lang="en-US" sz="1200" dirty="0"/>
            <a:t> in SAP and predictive </a:t>
          </a:r>
          <a:r>
            <a:rPr lang="en-US" sz="1200" dirty="0" err="1"/>
            <a:t>modeling,built</a:t>
          </a:r>
          <a:r>
            <a:rPr lang="en-US" sz="1200" dirty="0"/>
            <a:t> secure login/signup flows using JWT and ASP.NET Core identity. He also developed feedback features and ensured role-based authorization and secure cloud data handling</a:t>
          </a:r>
          <a:r>
            <a:rPr lang="en-US" sz="1600" dirty="0"/>
            <a:t>.</a:t>
          </a:r>
        </a:p>
      </dgm:t>
    </dgm:pt>
    <dgm:pt modelId="{89E76710-030F-4B09-9AAE-02B1664A1D86}" type="parTrans" cxnId="{758E1B4E-6325-4D18-8820-4E067F50E72C}">
      <dgm:prSet/>
      <dgm:spPr/>
      <dgm:t>
        <a:bodyPr/>
        <a:lstStyle/>
        <a:p>
          <a:endParaRPr lang="en-US"/>
        </a:p>
      </dgm:t>
    </dgm:pt>
    <dgm:pt modelId="{2DB35CF8-28DF-4DB9-9EFA-599D99C02945}" type="sibTrans" cxnId="{758E1B4E-6325-4D18-8820-4E067F50E72C}">
      <dgm:prSet/>
      <dgm:spPr/>
      <dgm:t>
        <a:bodyPr/>
        <a:lstStyle/>
        <a:p>
          <a:endParaRPr lang="en-US"/>
        </a:p>
      </dgm:t>
    </dgm:pt>
    <dgm:pt modelId="{0684192D-320F-40CF-BAA0-EF4CF9B31666}">
      <dgm:prSet phldrT="[Text]" custT="1"/>
      <dgm:spPr/>
      <dgm:t>
        <a:bodyPr/>
        <a:lstStyle/>
        <a:p>
          <a:pPr algn="ctr"/>
          <a:r>
            <a:rPr lang="en-US" sz="1400" dirty="0"/>
            <a:t>Vaishnavi Chitumalla</a:t>
          </a:r>
        </a:p>
        <a:p>
          <a:pPr algn="ctr"/>
          <a:r>
            <a:rPr lang="en-US" sz="1400" dirty="0"/>
            <a:t>GitHub &amp; Documentation Manager</a:t>
          </a:r>
        </a:p>
        <a:p>
          <a:pPr algn="just"/>
          <a:r>
            <a:rPr lang="en-US" sz="1200" dirty="0"/>
            <a:t>Vaishnavi, with 2.5 years experience in cloud at Atos, managed version control and CI/CD via GitHub Actions. She handled Azure deployment, set up SQL integration and led the project documentation and presentation design</a:t>
          </a:r>
          <a:r>
            <a:rPr lang="en-US" sz="1600" dirty="0"/>
            <a:t>.</a:t>
          </a:r>
        </a:p>
      </dgm:t>
    </dgm:pt>
    <dgm:pt modelId="{C9376204-6D20-4E8D-973F-C746469909BE}" type="parTrans" cxnId="{A982C17D-534D-4B91-A20A-3D26970707F6}">
      <dgm:prSet/>
      <dgm:spPr/>
      <dgm:t>
        <a:bodyPr/>
        <a:lstStyle/>
        <a:p>
          <a:endParaRPr lang="en-US"/>
        </a:p>
      </dgm:t>
    </dgm:pt>
    <dgm:pt modelId="{E7DAFE73-4586-468A-B9AC-CFCD26C00CEC}" type="sibTrans" cxnId="{A982C17D-534D-4B91-A20A-3D26970707F6}">
      <dgm:prSet/>
      <dgm:spPr/>
      <dgm:t>
        <a:bodyPr/>
        <a:lstStyle/>
        <a:p>
          <a:endParaRPr lang="en-US"/>
        </a:p>
      </dgm:t>
    </dgm:pt>
    <dgm:pt modelId="{65576AE4-B71A-4E71-8A6C-1CF61F3C1E44}" type="pres">
      <dgm:prSet presAssocID="{F35F932F-86B5-4C2C-805E-241920E663EE}" presName="Name0" presStyleCnt="0">
        <dgm:presLayoutVars>
          <dgm:dir/>
          <dgm:resizeHandles val="exact"/>
        </dgm:presLayoutVars>
      </dgm:prSet>
      <dgm:spPr/>
    </dgm:pt>
    <dgm:pt modelId="{6A48191E-5A0A-4349-A83F-AE77C51ED92D}" type="pres">
      <dgm:prSet presAssocID="{38619C62-DDEA-4CA5-81E4-16298DF0D753}" presName="compNode" presStyleCnt="0"/>
      <dgm:spPr/>
    </dgm:pt>
    <dgm:pt modelId="{5D6BF29A-5E65-4542-8922-7FA6A9CB6489}" type="pres">
      <dgm:prSet presAssocID="{38619C62-DDEA-4CA5-81E4-16298DF0D753}" presName="pictRect" presStyleLbl="node1" presStyleIdx="0" presStyleCnt="4" custScaleX="75210" custScaleY="108519" custLinFactNeighborX="-4181" custLinFactNeighborY="-4247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A4481FD-28D5-4CE0-99A9-2159597E7898}" type="pres">
      <dgm:prSet presAssocID="{38619C62-DDEA-4CA5-81E4-16298DF0D753}" presName="textRect" presStyleLbl="revTx" presStyleIdx="0" presStyleCnt="4" custScaleY="223717">
        <dgm:presLayoutVars>
          <dgm:bulletEnabled val="1"/>
        </dgm:presLayoutVars>
      </dgm:prSet>
      <dgm:spPr/>
    </dgm:pt>
    <dgm:pt modelId="{F312219F-49EE-4D24-9E7A-2A0EBEB40534}" type="pres">
      <dgm:prSet presAssocID="{FBD67F43-F4E3-4F0D-9BDC-455A04C68DE5}" presName="sibTrans" presStyleLbl="sibTrans2D1" presStyleIdx="0" presStyleCnt="0"/>
      <dgm:spPr/>
    </dgm:pt>
    <dgm:pt modelId="{6B6B4F02-4686-4B4C-AAAC-9AF8D849DB53}" type="pres">
      <dgm:prSet presAssocID="{F9D9343B-7882-4FEB-B9B8-CCDBB0869E85}" presName="compNode" presStyleCnt="0"/>
      <dgm:spPr/>
    </dgm:pt>
    <dgm:pt modelId="{2227023C-54D1-4107-9158-A8FC1A6F06CF}" type="pres">
      <dgm:prSet presAssocID="{F9D9343B-7882-4FEB-B9B8-CCDBB0869E85}" presName="pictRect" presStyleLbl="node1" presStyleIdx="1" presStyleCnt="4" custScaleX="88492" custScaleY="111454" custLinFactNeighborX="-7735" custLinFactNeighborY="-4567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126D2400-C1C5-4F44-8DD0-09A3B58F8957}" type="pres">
      <dgm:prSet presAssocID="{F9D9343B-7882-4FEB-B9B8-CCDBB0869E85}" presName="textRect" presStyleLbl="revTx" presStyleIdx="1" presStyleCnt="4" custScaleY="223717">
        <dgm:presLayoutVars>
          <dgm:bulletEnabled val="1"/>
        </dgm:presLayoutVars>
      </dgm:prSet>
      <dgm:spPr/>
    </dgm:pt>
    <dgm:pt modelId="{AF8E1954-5247-45AC-8433-E5440F4371A4}" type="pres">
      <dgm:prSet presAssocID="{1FA38935-CA5F-4915-8D00-0E32079A976B}" presName="sibTrans" presStyleLbl="sibTrans2D1" presStyleIdx="0" presStyleCnt="0"/>
      <dgm:spPr/>
    </dgm:pt>
    <dgm:pt modelId="{E669AF2E-482D-4B6D-B602-B6FAD55DE720}" type="pres">
      <dgm:prSet presAssocID="{7F01CCDC-03B1-4C2A-A1C6-CBC2D6EAD0E5}" presName="compNode" presStyleCnt="0"/>
      <dgm:spPr/>
    </dgm:pt>
    <dgm:pt modelId="{CCC6B7E9-C2B4-453E-A13A-231A5B4CA316}" type="pres">
      <dgm:prSet presAssocID="{7F01CCDC-03B1-4C2A-A1C6-CBC2D6EAD0E5}" presName="pictRect" presStyleLbl="node1" presStyleIdx="2" presStyleCnt="4" custScaleX="96168" custScaleY="106908" custLinFactNeighborX="522" custLinFactNeighborY="-41719"/>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76CF78D-D430-4CF5-B748-E1CF6D69AC49}" type="pres">
      <dgm:prSet presAssocID="{7F01CCDC-03B1-4C2A-A1C6-CBC2D6EAD0E5}" presName="textRect" presStyleLbl="revTx" presStyleIdx="2" presStyleCnt="4" custScaleY="225651">
        <dgm:presLayoutVars>
          <dgm:bulletEnabled val="1"/>
        </dgm:presLayoutVars>
      </dgm:prSet>
      <dgm:spPr/>
    </dgm:pt>
    <dgm:pt modelId="{19CD0ADE-BFE2-4C03-A539-A90277F3E212}" type="pres">
      <dgm:prSet presAssocID="{2DB35CF8-28DF-4DB9-9EFA-599D99C02945}" presName="sibTrans" presStyleLbl="sibTrans2D1" presStyleIdx="0" presStyleCnt="0"/>
      <dgm:spPr/>
    </dgm:pt>
    <dgm:pt modelId="{8A6DBAFF-5FE0-4411-8E4B-17D04AE17917}" type="pres">
      <dgm:prSet presAssocID="{0684192D-320F-40CF-BAA0-EF4CF9B31666}" presName="compNode" presStyleCnt="0"/>
      <dgm:spPr/>
    </dgm:pt>
    <dgm:pt modelId="{1EE979A0-E9D8-47C9-A360-A283BA7D655E}" type="pres">
      <dgm:prSet presAssocID="{0684192D-320F-40CF-BAA0-EF4CF9B31666}" presName="pictRect" presStyleLbl="node1" presStyleIdx="3" presStyleCnt="4" custScaleX="85318" custScaleY="114508" custLinFactNeighborX="-4181" custLinFactNeighborY="-4854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5945A9A6-8E68-42F1-97D0-64B5A85463B4}" type="pres">
      <dgm:prSet presAssocID="{0684192D-320F-40CF-BAA0-EF4CF9B31666}" presName="textRect" presStyleLbl="revTx" presStyleIdx="3" presStyleCnt="4" custScaleY="223717">
        <dgm:presLayoutVars>
          <dgm:bulletEnabled val="1"/>
        </dgm:presLayoutVars>
      </dgm:prSet>
      <dgm:spPr/>
    </dgm:pt>
  </dgm:ptLst>
  <dgm:cxnLst>
    <dgm:cxn modelId="{E332AA21-2C04-4837-912A-7EAE65053A25}" type="presOf" srcId="{2DB35CF8-28DF-4DB9-9EFA-599D99C02945}" destId="{19CD0ADE-BFE2-4C03-A539-A90277F3E212}" srcOrd="0" destOrd="0" presId="urn:microsoft.com/office/officeart/2005/8/layout/pList1"/>
    <dgm:cxn modelId="{758E1B4E-6325-4D18-8820-4E067F50E72C}" srcId="{F35F932F-86B5-4C2C-805E-241920E663EE}" destId="{7F01CCDC-03B1-4C2A-A1C6-CBC2D6EAD0E5}" srcOrd="2" destOrd="0" parTransId="{89E76710-030F-4B09-9AAE-02B1664A1D86}" sibTransId="{2DB35CF8-28DF-4DB9-9EFA-599D99C02945}"/>
    <dgm:cxn modelId="{BDA2725A-45E3-41F3-90BE-D5499115E066}" srcId="{F35F932F-86B5-4C2C-805E-241920E663EE}" destId="{F9D9343B-7882-4FEB-B9B8-CCDBB0869E85}" srcOrd="1" destOrd="0" parTransId="{3CC2E29E-B76E-42EC-857E-886E01807BE6}" sibTransId="{1FA38935-CA5F-4915-8D00-0E32079A976B}"/>
    <dgm:cxn modelId="{0985706C-9DBF-4375-9E89-CA10D1F9BA2A}" type="presOf" srcId="{1FA38935-CA5F-4915-8D00-0E32079A976B}" destId="{AF8E1954-5247-45AC-8433-E5440F4371A4}" srcOrd="0" destOrd="0" presId="urn:microsoft.com/office/officeart/2005/8/layout/pList1"/>
    <dgm:cxn modelId="{EFDCB371-D5F4-4CAE-B59F-B38C67D24EF5}" type="presOf" srcId="{38619C62-DDEA-4CA5-81E4-16298DF0D753}" destId="{0A4481FD-28D5-4CE0-99A9-2159597E7898}" srcOrd="0" destOrd="0" presId="urn:microsoft.com/office/officeart/2005/8/layout/pList1"/>
    <dgm:cxn modelId="{A982C17D-534D-4B91-A20A-3D26970707F6}" srcId="{F35F932F-86B5-4C2C-805E-241920E663EE}" destId="{0684192D-320F-40CF-BAA0-EF4CF9B31666}" srcOrd="3" destOrd="0" parTransId="{C9376204-6D20-4E8D-973F-C746469909BE}" sibTransId="{E7DAFE73-4586-468A-B9AC-CFCD26C00CEC}"/>
    <dgm:cxn modelId="{72555D8C-7EDE-415F-A393-8D6B626C13E6}" srcId="{F35F932F-86B5-4C2C-805E-241920E663EE}" destId="{38619C62-DDEA-4CA5-81E4-16298DF0D753}" srcOrd="0" destOrd="0" parTransId="{39ABA423-9B1B-4C46-831A-47CF0ED48A67}" sibTransId="{FBD67F43-F4E3-4F0D-9BDC-455A04C68DE5}"/>
    <dgm:cxn modelId="{DFE37E99-3E16-4A33-98CD-CE91BD788653}" type="presOf" srcId="{F9D9343B-7882-4FEB-B9B8-CCDBB0869E85}" destId="{126D2400-C1C5-4F44-8DD0-09A3B58F8957}" srcOrd="0" destOrd="0" presId="urn:microsoft.com/office/officeart/2005/8/layout/pList1"/>
    <dgm:cxn modelId="{FFE37E9B-684B-44D2-B501-799C2C491725}" type="presOf" srcId="{FBD67F43-F4E3-4F0D-9BDC-455A04C68DE5}" destId="{F312219F-49EE-4D24-9E7A-2A0EBEB40534}" srcOrd="0" destOrd="0" presId="urn:microsoft.com/office/officeart/2005/8/layout/pList1"/>
    <dgm:cxn modelId="{30ED3FB6-D9E2-412F-B49E-343A8A521DE3}" type="presOf" srcId="{7F01CCDC-03B1-4C2A-A1C6-CBC2D6EAD0E5}" destId="{976CF78D-D430-4CF5-B748-E1CF6D69AC49}" srcOrd="0" destOrd="0" presId="urn:microsoft.com/office/officeart/2005/8/layout/pList1"/>
    <dgm:cxn modelId="{54930ACF-45E6-4AA4-B7EF-EFFD248D04F7}" type="presOf" srcId="{F35F932F-86B5-4C2C-805E-241920E663EE}" destId="{65576AE4-B71A-4E71-8A6C-1CF61F3C1E44}" srcOrd="0" destOrd="0" presId="urn:microsoft.com/office/officeart/2005/8/layout/pList1"/>
    <dgm:cxn modelId="{B0BE7FE6-28D6-4C6A-8040-A475AAB2AC9F}" type="presOf" srcId="{0684192D-320F-40CF-BAA0-EF4CF9B31666}" destId="{5945A9A6-8E68-42F1-97D0-64B5A85463B4}" srcOrd="0" destOrd="0" presId="urn:microsoft.com/office/officeart/2005/8/layout/pList1"/>
    <dgm:cxn modelId="{C0312A5B-E779-4930-8E44-6635B1C24299}" type="presParOf" srcId="{65576AE4-B71A-4E71-8A6C-1CF61F3C1E44}" destId="{6A48191E-5A0A-4349-A83F-AE77C51ED92D}" srcOrd="0" destOrd="0" presId="urn:microsoft.com/office/officeart/2005/8/layout/pList1"/>
    <dgm:cxn modelId="{D9610C5B-DD50-4FFB-8A16-E595A9382C71}" type="presParOf" srcId="{6A48191E-5A0A-4349-A83F-AE77C51ED92D}" destId="{5D6BF29A-5E65-4542-8922-7FA6A9CB6489}" srcOrd="0" destOrd="0" presId="urn:microsoft.com/office/officeart/2005/8/layout/pList1"/>
    <dgm:cxn modelId="{E8C311EC-5A1F-413B-B896-5F663352161F}" type="presParOf" srcId="{6A48191E-5A0A-4349-A83F-AE77C51ED92D}" destId="{0A4481FD-28D5-4CE0-99A9-2159597E7898}" srcOrd="1" destOrd="0" presId="urn:microsoft.com/office/officeart/2005/8/layout/pList1"/>
    <dgm:cxn modelId="{1E3F2782-11B9-4CE0-9502-9B7A527EC514}" type="presParOf" srcId="{65576AE4-B71A-4E71-8A6C-1CF61F3C1E44}" destId="{F312219F-49EE-4D24-9E7A-2A0EBEB40534}" srcOrd="1" destOrd="0" presId="urn:microsoft.com/office/officeart/2005/8/layout/pList1"/>
    <dgm:cxn modelId="{AFAFF888-0991-484E-8906-FBD2940F4950}" type="presParOf" srcId="{65576AE4-B71A-4E71-8A6C-1CF61F3C1E44}" destId="{6B6B4F02-4686-4B4C-AAAC-9AF8D849DB53}" srcOrd="2" destOrd="0" presId="urn:microsoft.com/office/officeart/2005/8/layout/pList1"/>
    <dgm:cxn modelId="{7993C07E-3061-4C3E-942B-C3013CB299A2}" type="presParOf" srcId="{6B6B4F02-4686-4B4C-AAAC-9AF8D849DB53}" destId="{2227023C-54D1-4107-9158-A8FC1A6F06CF}" srcOrd="0" destOrd="0" presId="urn:microsoft.com/office/officeart/2005/8/layout/pList1"/>
    <dgm:cxn modelId="{B1A69BFF-F416-4D62-A833-27FC085460D7}" type="presParOf" srcId="{6B6B4F02-4686-4B4C-AAAC-9AF8D849DB53}" destId="{126D2400-C1C5-4F44-8DD0-09A3B58F8957}" srcOrd="1" destOrd="0" presId="urn:microsoft.com/office/officeart/2005/8/layout/pList1"/>
    <dgm:cxn modelId="{F5A2BB0E-03A4-433E-BDF0-4D3A6A1D0C66}" type="presParOf" srcId="{65576AE4-B71A-4E71-8A6C-1CF61F3C1E44}" destId="{AF8E1954-5247-45AC-8433-E5440F4371A4}" srcOrd="3" destOrd="0" presId="urn:microsoft.com/office/officeart/2005/8/layout/pList1"/>
    <dgm:cxn modelId="{ECC5D5FA-7515-427F-97E8-6D74660D3376}" type="presParOf" srcId="{65576AE4-B71A-4E71-8A6C-1CF61F3C1E44}" destId="{E669AF2E-482D-4B6D-B602-B6FAD55DE720}" srcOrd="4" destOrd="0" presId="urn:microsoft.com/office/officeart/2005/8/layout/pList1"/>
    <dgm:cxn modelId="{07BC0536-8E62-4BD5-B07E-F099F42AE8DA}" type="presParOf" srcId="{E669AF2E-482D-4B6D-B602-B6FAD55DE720}" destId="{CCC6B7E9-C2B4-453E-A13A-231A5B4CA316}" srcOrd="0" destOrd="0" presId="urn:microsoft.com/office/officeart/2005/8/layout/pList1"/>
    <dgm:cxn modelId="{33D80142-478F-4F1A-A21F-6150608DA6D9}" type="presParOf" srcId="{E669AF2E-482D-4B6D-B602-B6FAD55DE720}" destId="{976CF78D-D430-4CF5-B748-E1CF6D69AC49}" srcOrd="1" destOrd="0" presId="urn:microsoft.com/office/officeart/2005/8/layout/pList1"/>
    <dgm:cxn modelId="{68063961-E09D-44B0-95A8-6CE28D683FAF}" type="presParOf" srcId="{65576AE4-B71A-4E71-8A6C-1CF61F3C1E44}" destId="{19CD0ADE-BFE2-4C03-A539-A90277F3E212}" srcOrd="5" destOrd="0" presId="urn:microsoft.com/office/officeart/2005/8/layout/pList1"/>
    <dgm:cxn modelId="{DF9E16D9-A567-4CC8-84A4-C3C3E77EB488}" type="presParOf" srcId="{65576AE4-B71A-4E71-8A6C-1CF61F3C1E44}" destId="{8A6DBAFF-5FE0-4411-8E4B-17D04AE17917}" srcOrd="6" destOrd="0" presId="urn:microsoft.com/office/officeart/2005/8/layout/pList1"/>
    <dgm:cxn modelId="{382D6C48-96FF-476A-B128-3C4B88356CB2}" type="presParOf" srcId="{8A6DBAFF-5FE0-4411-8E4B-17D04AE17917}" destId="{1EE979A0-E9D8-47C9-A360-A283BA7D655E}" srcOrd="0" destOrd="0" presId="urn:microsoft.com/office/officeart/2005/8/layout/pList1"/>
    <dgm:cxn modelId="{9C4FC4E2-CDB3-44F2-BB40-4C1B15B7EE59}" type="presParOf" srcId="{8A6DBAFF-5FE0-4411-8E4B-17D04AE17917}" destId="{5945A9A6-8E68-42F1-97D0-64B5A85463B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C4A035-686F-4743-9002-841D4EF2B260}" type="doc">
      <dgm:prSet loTypeId="urn:microsoft.com/office/officeart/2005/8/layout/list1" loCatId="list" qsTypeId="urn:microsoft.com/office/officeart/2005/8/quickstyle/3d2" qsCatId="3D" csTypeId="urn:microsoft.com/office/officeart/2005/8/colors/accent2_1" csCatId="accent2" phldr="1"/>
      <dgm:spPr/>
      <dgm:t>
        <a:bodyPr/>
        <a:lstStyle/>
        <a:p>
          <a:endParaRPr lang="en-US"/>
        </a:p>
      </dgm:t>
    </dgm:pt>
    <dgm:pt modelId="{7039FB9D-3BAE-4865-9689-369CB57C688A}">
      <dgm:prSet phldrT="[Text]"/>
      <dgm:spPr/>
      <dgm:t>
        <a:bodyPr/>
        <a:lstStyle/>
        <a:p>
          <a:pPr algn="ctr"/>
          <a:r>
            <a:rPr lang="en-US"/>
            <a:t>Goal</a:t>
          </a:r>
          <a:endParaRPr lang="en-US" dirty="0"/>
        </a:p>
      </dgm:t>
    </dgm:pt>
    <dgm:pt modelId="{91599E81-35ED-4CAB-AF0B-95593C823B5A}" type="parTrans" cxnId="{8E8BCEA1-4E41-4C0E-83ED-FDE144E6E000}">
      <dgm:prSet/>
      <dgm:spPr/>
      <dgm:t>
        <a:bodyPr/>
        <a:lstStyle/>
        <a:p>
          <a:endParaRPr lang="en-US"/>
        </a:p>
      </dgm:t>
    </dgm:pt>
    <dgm:pt modelId="{25347514-F1CB-46BF-93C6-BBBE3BD1A965}" type="sibTrans" cxnId="{8E8BCEA1-4E41-4C0E-83ED-FDE144E6E000}">
      <dgm:prSet/>
      <dgm:spPr/>
      <dgm:t>
        <a:bodyPr/>
        <a:lstStyle/>
        <a:p>
          <a:endParaRPr lang="en-US"/>
        </a:p>
      </dgm:t>
    </dgm:pt>
    <dgm:pt modelId="{7BA5F554-AB92-4163-8839-D9B5ED33A6BA}">
      <dgm:prSet phldrT="[Text]" custT="1"/>
      <dgm:spPr/>
      <dgm:t>
        <a:bodyPr/>
        <a:lstStyle/>
        <a:p>
          <a:r>
            <a:rPr lang="en-US" sz="1800" dirty="0"/>
            <a:t>Provide an intuitive web platform for trip planning, with features like integrated feedback forms and contact support to enhance the user experience</a:t>
          </a:r>
        </a:p>
      </dgm:t>
    </dgm:pt>
    <dgm:pt modelId="{6366C10F-5C9A-451F-B7DD-70FD35FB3D40}" type="parTrans" cxnId="{EC1AFC22-E9E7-4D0C-8AEA-5956A623D7C9}">
      <dgm:prSet/>
      <dgm:spPr/>
      <dgm:t>
        <a:bodyPr/>
        <a:lstStyle/>
        <a:p>
          <a:endParaRPr lang="en-US"/>
        </a:p>
      </dgm:t>
    </dgm:pt>
    <dgm:pt modelId="{21CD24C3-14C5-43EF-9D6C-B231A1A1261B}" type="sibTrans" cxnId="{EC1AFC22-E9E7-4D0C-8AEA-5956A623D7C9}">
      <dgm:prSet/>
      <dgm:spPr/>
      <dgm:t>
        <a:bodyPr/>
        <a:lstStyle/>
        <a:p>
          <a:endParaRPr lang="en-US"/>
        </a:p>
      </dgm:t>
    </dgm:pt>
    <dgm:pt modelId="{3C5F490F-1D46-4A73-9F1E-C449FCD3EEA5}">
      <dgm:prSet phldrT="[Text]"/>
      <dgm:spPr/>
      <dgm:t>
        <a:bodyPr/>
        <a:lstStyle/>
        <a:p>
          <a:pPr algn="ctr"/>
          <a:r>
            <a:rPr lang="en-US"/>
            <a:t>Architecture</a:t>
          </a:r>
          <a:endParaRPr lang="en-US" dirty="0"/>
        </a:p>
      </dgm:t>
    </dgm:pt>
    <dgm:pt modelId="{BF0914B6-A73B-4002-AEE8-C20C79CC056C}" type="parTrans" cxnId="{DE8043D5-E016-46C1-91FC-E3B2BF084490}">
      <dgm:prSet/>
      <dgm:spPr/>
      <dgm:t>
        <a:bodyPr/>
        <a:lstStyle/>
        <a:p>
          <a:endParaRPr lang="en-US"/>
        </a:p>
      </dgm:t>
    </dgm:pt>
    <dgm:pt modelId="{31D32A7E-9C99-4B12-8407-9303C62633C3}" type="sibTrans" cxnId="{DE8043D5-E016-46C1-91FC-E3B2BF084490}">
      <dgm:prSet/>
      <dgm:spPr/>
      <dgm:t>
        <a:bodyPr/>
        <a:lstStyle/>
        <a:p>
          <a:endParaRPr lang="en-US"/>
        </a:p>
      </dgm:t>
    </dgm:pt>
    <dgm:pt modelId="{EE1A3BF3-8738-4D18-8087-63D14633E738}">
      <dgm:prSet phldrT="[Text]"/>
      <dgm:spPr/>
      <dgm:t>
        <a:bodyPr/>
        <a:lstStyle/>
        <a:p>
          <a:pPr algn="ctr"/>
          <a:r>
            <a:rPr lang="en-US"/>
            <a:t>Technical Focus</a:t>
          </a:r>
          <a:endParaRPr lang="en-US" dirty="0"/>
        </a:p>
      </dgm:t>
    </dgm:pt>
    <dgm:pt modelId="{E5B7FDEE-02B1-4748-8BDD-D5409E7E58A6}" type="parTrans" cxnId="{7ADA27F1-DC33-47E5-90D5-5B34CAC683FE}">
      <dgm:prSet/>
      <dgm:spPr/>
      <dgm:t>
        <a:bodyPr/>
        <a:lstStyle/>
        <a:p>
          <a:endParaRPr lang="en-US"/>
        </a:p>
      </dgm:t>
    </dgm:pt>
    <dgm:pt modelId="{E6B6F462-8FFF-4DA5-8D9E-D93D882C9A3F}" type="sibTrans" cxnId="{7ADA27F1-DC33-47E5-90D5-5B34CAC683FE}">
      <dgm:prSet/>
      <dgm:spPr/>
      <dgm:t>
        <a:bodyPr/>
        <a:lstStyle/>
        <a:p>
          <a:endParaRPr lang="en-US"/>
        </a:p>
      </dgm:t>
    </dgm:pt>
    <dgm:pt modelId="{15761965-AA28-4B52-B432-35CF6CDF5211}">
      <dgm:prSet phldrT="[Text]"/>
      <dgm:spPr/>
      <dgm:t>
        <a:bodyPr/>
        <a:lstStyle/>
        <a:p>
          <a:pPr>
            <a:lnSpc>
              <a:spcPct val="100000"/>
            </a:lnSpc>
          </a:pPr>
          <a:r>
            <a:rPr lang="en-US"/>
            <a:t>The application implements full CRUD operations for managing travel plans and feedback submissions. It establishes clear foreign key relationships, linking travel plans to their corresponding travelling modes and feedback entries to specific trips the system is deployed on azure ensuring live access with seamless SQL database integration. The front end is built using razor pages &amp; styled with bootstrap to ensure user friendly experience across devices.</a:t>
          </a:r>
          <a:endParaRPr lang="en-US" dirty="0"/>
        </a:p>
      </dgm:t>
    </dgm:pt>
    <dgm:pt modelId="{CFA87DBE-C4EA-4D73-991E-1D272314A75C}" type="parTrans" cxnId="{7EC0E76C-145E-4590-870E-5025A3F52B3F}">
      <dgm:prSet/>
      <dgm:spPr/>
      <dgm:t>
        <a:bodyPr/>
        <a:lstStyle/>
        <a:p>
          <a:endParaRPr lang="en-US"/>
        </a:p>
      </dgm:t>
    </dgm:pt>
    <dgm:pt modelId="{D35597C1-915E-4F34-8C81-EAD92800D5E8}" type="sibTrans" cxnId="{7EC0E76C-145E-4590-870E-5025A3F52B3F}">
      <dgm:prSet/>
      <dgm:spPr/>
      <dgm:t>
        <a:bodyPr/>
        <a:lstStyle/>
        <a:p>
          <a:endParaRPr lang="en-US"/>
        </a:p>
      </dgm:t>
    </dgm:pt>
    <dgm:pt modelId="{83150499-5C85-49D1-A486-9515BE64E81D}">
      <dgm:prSet phldrT="[Text]" custT="1"/>
      <dgm:spPr/>
      <dgm:t>
        <a:bodyPr/>
        <a:lstStyle/>
        <a:p>
          <a:pPr algn="l"/>
          <a:r>
            <a:rPr lang="en-US" sz="1600" dirty="0"/>
            <a:t>The application follows ASP.NET Core MVC architecture, which separates concerns into models, Views and Controllers. It uses Entity Framework Core to manage SQL- database operations and relationships</a:t>
          </a:r>
          <a:r>
            <a:rPr lang="en-US" sz="2000" dirty="0"/>
            <a:t>.</a:t>
          </a:r>
        </a:p>
      </dgm:t>
    </dgm:pt>
    <dgm:pt modelId="{A259AC8E-ACBA-43E1-A48C-C7E81F8D7748}" type="sibTrans" cxnId="{EFCA0758-16FE-436E-AC29-E67CE8D398ED}">
      <dgm:prSet/>
      <dgm:spPr/>
      <dgm:t>
        <a:bodyPr/>
        <a:lstStyle/>
        <a:p>
          <a:endParaRPr lang="en-US"/>
        </a:p>
      </dgm:t>
    </dgm:pt>
    <dgm:pt modelId="{ABCFFBB5-DDAB-495B-8D04-F7D3E638AAD0}" type="parTrans" cxnId="{EFCA0758-16FE-436E-AC29-E67CE8D398ED}">
      <dgm:prSet/>
      <dgm:spPr/>
      <dgm:t>
        <a:bodyPr/>
        <a:lstStyle/>
        <a:p>
          <a:endParaRPr lang="en-US"/>
        </a:p>
      </dgm:t>
    </dgm:pt>
    <dgm:pt modelId="{494C34AE-AA5E-429B-94D7-0390AE9280AB}" type="pres">
      <dgm:prSet presAssocID="{CBC4A035-686F-4743-9002-841D4EF2B260}" presName="linear" presStyleCnt="0">
        <dgm:presLayoutVars>
          <dgm:dir/>
          <dgm:animLvl val="lvl"/>
          <dgm:resizeHandles val="exact"/>
        </dgm:presLayoutVars>
      </dgm:prSet>
      <dgm:spPr/>
    </dgm:pt>
    <dgm:pt modelId="{89011C40-B3E5-4FF6-8261-9C31D8C71A86}" type="pres">
      <dgm:prSet presAssocID="{7039FB9D-3BAE-4865-9689-369CB57C688A}" presName="parentLin" presStyleCnt="0"/>
      <dgm:spPr/>
    </dgm:pt>
    <dgm:pt modelId="{2F0066FA-4D1C-49CC-A1D4-2E387F19D227}" type="pres">
      <dgm:prSet presAssocID="{7039FB9D-3BAE-4865-9689-369CB57C688A}" presName="parentLeftMargin" presStyleLbl="node1" presStyleIdx="0" presStyleCnt="3"/>
      <dgm:spPr/>
    </dgm:pt>
    <dgm:pt modelId="{140CBC42-64F1-46CD-BCFB-DE65EA34BB09}" type="pres">
      <dgm:prSet presAssocID="{7039FB9D-3BAE-4865-9689-369CB57C688A}" presName="parentText" presStyleLbl="node1" presStyleIdx="0" presStyleCnt="3">
        <dgm:presLayoutVars>
          <dgm:chMax val="0"/>
          <dgm:bulletEnabled val="1"/>
        </dgm:presLayoutVars>
      </dgm:prSet>
      <dgm:spPr/>
    </dgm:pt>
    <dgm:pt modelId="{05652C3F-9F78-4EA1-8940-3A91AE601754}" type="pres">
      <dgm:prSet presAssocID="{7039FB9D-3BAE-4865-9689-369CB57C688A}" presName="negativeSpace" presStyleCnt="0"/>
      <dgm:spPr/>
    </dgm:pt>
    <dgm:pt modelId="{8577A571-9029-4DDB-AA52-282043F30E3E}" type="pres">
      <dgm:prSet presAssocID="{7039FB9D-3BAE-4865-9689-369CB57C688A}" presName="childText" presStyleLbl="conFgAcc1" presStyleIdx="0" presStyleCnt="3">
        <dgm:presLayoutVars>
          <dgm:bulletEnabled val="1"/>
        </dgm:presLayoutVars>
      </dgm:prSet>
      <dgm:spPr/>
    </dgm:pt>
    <dgm:pt modelId="{61C43C1A-F283-4264-90F3-71AE8D4C0010}" type="pres">
      <dgm:prSet presAssocID="{25347514-F1CB-46BF-93C6-BBBE3BD1A965}" presName="spaceBetweenRectangles" presStyleCnt="0"/>
      <dgm:spPr/>
    </dgm:pt>
    <dgm:pt modelId="{D5B56488-54AA-4E2A-AAFD-F5FD24C42D1A}" type="pres">
      <dgm:prSet presAssocID="{3C5F490F-1D46-4A73-9F1E-C449FCD3EEA5}" presName="parentLin" presStyleCnt="0"/>
      <dgm:spPr/>
    </dgm:pt>
    <dgm:pt modelId="{27DBE248-9BBB-4C69-A41D-C7A0F1D8312A}" type="pres">
      <dgm:prSet presAssocID="{3C5F490F-1D46-4A73-9F1E-C449FCD3EEA5}" presName="parentLeftMargin" presStyleLbl="node1" presStyleIdx="0" presStyleCnt="3"/>
      <dgm:spPr/>
    </dgm:pt>
    <dgm:pt modelId="{8037E2B1-2FD8-4804-8BDE-DBA54A7AD943}" type="pres">
      <dgm:prSet presAssocID="{3C5F490F-1D46-4A73-9F1E-C449FCD3EEA5}" presName="parentText" presStyleLbl="node1" presStyleIdx="1" presStyleCnt="3">
        <dgm:presLayoutVars>
          <dgm:chMax val="0"/>
          <dgm:bulletEnabled val="1"/>
        </dgm:presLayoutVars>
      </dgm:prSet>
      <dgm:spPr/>
    </dgm:pt>
    <dgm:pt modelId="{32F7E630-3DE0-4B18-83A8-B8E9B771AD6F}" type="pres">
      <dgm:prSet presAssocID="{3C5F490F-1D46-4A73-9F1E-C449FCD3EEA5}" presName="negativeSpace" presStyleCnt="0"/>
      <dgm:spPr/>
    </dgm:pt>
    <dgm:pt modelId="{13175DDA-913B-438E-9460-CD38D4422DF5}" type="pres">
      <dgm:prSet presAssocID="{3C5F490F-1D46-4A73-9F1E-C449FCD3EEA5}" presName="childText" presStyleLbl="conFgAcc1" presStyleIdx="1" presStyleCnt="3">
        <dgm:presLayoutVars>
          <dgm:bulletEnabled val="1"/>
        </dgm:presLayoutVars>
      </dgm:prSet>
      <dgm:spPr/>
    </dgm:pt>
    <dgm:pt modelId="{7179967A-027C-44D4-86F9-B9479A9F2DF7}" type="pres">
      <dgm:prSet presAssocID="{31D32A7E-9C99-4B12-8407-9303C62633C3}" presName="spaceBetweenRectangles" presStyleCnt="0"/>
      <dgm:spPr/>
    </dgm:pt>
    <dgm:pt modelId="{03A7BA36-10E9-4C9F-ABEA-4365B0E1F692}" type="pres">
      <dgm:prSet presAssocID="{EE1A3BF3-8738-4D18-8087-63D14633E738}" presName="parentLin" presStyleCnt="0"/>
      <dgm:spPr/>
    </dgm:pt>
    <dgm:pt modelId="{B1C9EF4F-D8C1-4A76-B9E7-D850FEF4B851}" type="pres">
      <dgm:prSet presAssocID="{EE1A3BF3-8738-4D18-8087-63D14633E738}" presName="parentLeftMargin" presStyleLbl="node1" presStyleIdx="1" presStyleCnt="3"/>
      <dgm:spPr/>
    </dgm:pt>
    <dgm:pt modelId="{7CC9D797-A8E2-4264-B089-08E82F950713}" type="pres">
      <dgm:prSet presAssocID="{EE1A3BF3-8738-4D18-8087-63D14633E738}" presName="parentText" presStyleLbl="node1" presStyleIdx="2" presStyleCnt="3">
        <dgm:presLayoutVars>
          <dgm:chMax val="0"/>
          <dgm:bulletEnabled val="1"/>
        </dgm:presLayoutVars>
      </dgm:prSet>
      <dgm:spPr/>
    </dgm:pt>
    <dgm:pt modelId="{69720AD3-2FDF-442D-8CFD-F8EE87D635D1}" type="pres">
      <dgm:prSet presAssocID="{EE1A3BF3-8738-4D18-8087-63D14633E738}" presName="negativeSpace" presStyleCnt="0"/>
      <dgm:spPr/>
    </dgm:pt>
    <dgm:pt modelId="{4BD3F7A8-D7C2-4F74-B705-FFB3CCB762DF}" type="pres">
      <dgm:prSet presAssocID="{EE1A3BF3-8738-4D18-8087-63D14633E738}" presName="childText" presStyleLbl="conFgAcc1" presStyleIdx="2" presStyleCnt="3">
        <dgm:presLayoutVars>
          <dgm:bulletEnabled val="1"/>
        </dgm:presLayoutVars>
      </dgm:prSet>
      <dgm:spPr/>
    </dgm:pt>
  </dgm:ptLst>
  <dgm:cxnLst>
    <dgm:cxn modelId="{120AAF01-116F-4433-B6E6-93DC1A3E980C}" type="presOf" srcId="{3C5F490F-1D46-4A73-9F1E-C449FCD3EEA5}" destId="{8037E2B1-2FD8-4804-8BDE-DBA54A7AD943}" srcOrd="1" destOrd="0" presId="urn:microsoft.com/office/officeart/2005/8/layout/list1"/>
    <dgm:cxn modelId="{EC1AFC22-E9E7-4D0C-8AEA-5956A623D7C9}" srcId="{7039FB9D-3BAE-4865-9689-369CB57C688A}" destId="{7BA5F554-AB92-4163-8839-D9B5ED33A6BA}" srcOrd="0" destOrd="0" parTransId="{6366C10F-5C9A-451F-B7DD-70FD35FB3D40}" sibTransId="{21CD24C3-14C5-43EF-9D6C-B231A1A1261B}"/>
    <dgm:cxn modelId="{5D1B1D38-EDDC-4FC1-969B-4520AE46568E}" type="presOf" srcId="{7039FB9D-3BAE-4865-9689-369CB57C688A}" destId="{140CBC42-64F1-46CD-BCFB-DE65EA34BB09}" srcOrd="1" destOrd="0" presId="urn:microsoft.com/office/officeart/2005/8/layout/list1"/>
    <dgm:cxn modelId="{EFCA0758-16FE-436E-AC29-E67CE8D398ED}" srcId="{3C5F490F-1D46-4A73-9F1E-C449FCD3EEA5}" destId="{83150499-5C85-49D1-A486-9515BE64E81D}" srcOrd="0" destOrd="0" parTransId="{ABCFFBB5-DDAB-495B-8D04-F7D3E638AAD0}" sibTransId="{A259AC8E-ACBA-43E1-A48C-C7E81F8D7748}"/>
    <dgm:cxn modelId="{8C15B85D-DDA4-403A-99BD-DE91200B3927}" type="presOf" srcId="{7BA5F554-AB92-4163-8839-D9B5ED33A6BA}" destId="{8577A571-9029-4DDB-AA52-282043F30E3E}" srcOrd="0" destOrd="0" presId="urn:microsoft.com/office/officeart/2005/8/layout/list1"/>
    <dgm:cxn modelId="{169A835F-1CED-44FF-BDA9-82C2C181F611}" type="presOf" srcId="{EE1A3BF3-8738-4D18-8087-63D14633E738}" destId="{B1C9EF4F-D8C1-4A76-B9E7-D850FEF4B851}" srcOrd="0" destOrd="0" presId="urn:microsoft.com/office/officeart/2005/8/layout/list1"/>
    <dgm:cxn modelId="{4CE2356A-6CAC-4D82-BCF8-D77BDE521DA5}" type="presOf" srcId="{CBC4A035-686F-4743-9002-841D4EF2B260}" destId="{494C34AE-AA5E-429B-94D7-0390AE9280AB}" srcOrd="0" destOrd="0" presId="urn:microsoft.com/office/officeart/2005/8/layout/list1"/>
    <dgm:cxn modelId="{7EC0E76C-145E-4590-870E-5025A3F52B3F}" srcId="{EE1A3BF3-8738-4D18-8087-63D14633E738}" destId="{15761965-AA28-4B52-B432-35CF6CDF5211}" srcOrd="0" destOrd="0" parTransId="{CFA87DBE-C4EA-4D73-991E-1D272314A75C}" sibTransId="{D35597C1-915E-4F34-8C81-EAD92800D5E8}"/>
    <dgm:cxn modelId="{C7176680-E167-48E5-B874-C07B3C2B0445}" type="presOf" srcId="{15761965-AA28-4B52-B432-35CF6CDF5211}" destId="{4BD3F7A8-D7C2-4F74-B705-FFB3CCB762DF}" srcOrd="0" destOrd="0" presId="urn:microsoft.com/office/officeart/2005/8/layout/list1"/>
    <dgm:cxn modelId="{71B95A9B-6F8E-4FD8-851D-71E2A8283235}" type="presOf" srcId="{83150499-5C85-49D1-A486-9515BE64E81D}" destId="{13175DDA-913B-438E-9460-CD38D4422DF5}" srcOrd="0" destOrd="0" presId="urn:microsoft.com/office/officeart/2005/8/layout/list1"/>
    <dgm:cxn modelId="{8E8BCEA1-4E41-4C0E-83ED-FDE144E6E000}" srcId="{CBC4A035-686F-4743-9002-841D4EF2B260}" destId="{7039FB9D-3BAE-4865-9689-369CB57C688A}" srcOrd="0" destOrd="0" parTransId="{91599E81-35ED-4CAB-AF0B-95593C823B5A}" sibTransId="{25347514-F1CB-46BF-93C6-BBBE3BD1A965}"/>
    <dgm:cxn modelId="{FF3C53C6-DC53-4243-BD16-6C5572B0144A}" type="presOf" srcId="{3C5F490F-1D46-4A73-9F1E-C449FCD3EEA5}" destId="{27DBE248-9BBB-4C69-A41D-C7A0F1D8312A}" srcOrd="0" destOrd="0" presId="urn:microsoft.com/office/officeart/2005/8/layout/list1"/>
    <dgm:cxn modelId="{CC2963CB-B28B-4F31-A1D5-83853A087FEB}" type="presOf" srcId="{7039FB9D-3BAE-4865-9689-369CB57C688A}" destId="{2F0066FA-4D1C-49CC-A1D4-2E387F19D227}" srcOrd="0" destOrd="0" presId="urn:microsoft.com/office/officeart/2005/8/layout/list1"/>
    <dgm:cxn modelId="{DE8043D5-E016-46C1-91FC-E3B2BF084490}" srcId="{CBC4A035-686F-4743-9002-841D4EF2B260}" destId="{3C5F490F-1D46-4A73-9F1E-C449FCD3EEA5}" srcOrd="1" destOrd="0" parTransId="{BF0914B6-A73B-4002-AEE8-C20C79CC056C}" sibTransId="{31D32A7E-9C99-4B12-8407-9303C62633C3}"/>
    <dgm:cxn modelId="{B99D66E4-94A0-4611-A2B0-80DE4C50EA23}" type="presOf" srcId="{EE1A3BF3-8738-4D18-8087-63D14633E738}" destId="{7CC9D797-A8E2-4264-B089-08E82F950713}" srcOrd="1" destOrd="0" presId="urn:microsoft.com/office/officeart/2005/8/layout/list1"/>
    <dgm:cxn modelId="{7ADA27F1-DC33-47E5-90D5-5B34CAC683FE}" srcId="{CBC4A035-686F-4743-9002-841D4EF2B260}" destId="{EE1A3BF3-8738-4D18-8087-63D14633E738}" srcOrd="2" destOrd="0" parTransId="{E5B7FDEE-02B1-4748-8BDD-D5409E7E58A6}" sibTransId="{E6B6F462-8FFF-4DA5-8D9E-D93D882C9A3F}"/>
    <dgm:cxn modelId="{1B155EBF-45CD-429D-8CA0-ACF49BC45684}" type="presParOf" srcId="{494C34AE-AA5E-429B-94D7-0390AE9280AB}" destId="{89011C40-B3E5-4FF6-8261-9C31D8C71A86}" srcOrd="0" destOrd="0" presId="urn:microsoft.com/office/officeart/2005/8/layout/list1"/>
    <dgm:cxn modelId="{B10BD419-5C9C-49EC-89BE-D0FB8AD5B65A}" type="presParOf" srcId="{89011C40-B3E5-4FF6-8261-9C31D8C71A86}" destId="{2F0066FA-4D1C-49CC-A1D4-2E387F19D227}" srcOrd="0" destOrd="0" presId="urn:microsoft.com/office/officeart/2005/8/layout/list1"/>
    <dgm:cxn modelId="{B333E79D-8A8A-4E8B-8414-B82B8F6D5B53}" type="presParOf" srcId="{89011C40-B3E5-4FF6-8261-9C31D8C71A86}" destId="{140CBC42-64F1-46CD-BCFB-DE65EA34BB09}" srcOrd="1" destOrd="0" presId="urn:microsoft.com/office/officeart/2005/8/layout/list1"/>
    <dgm:cxn modelId="{86AB9838-FA8E-48DC-8DF7-E48A38B83D17}" type="presParOf" srcId="{494C34AE-AA5E-429B-94D7-0390AE9280AB}" destId="{05652C3F-9F78-4EA1-8940-3A91AE601754}" srcOrd="1" destOrd="0" presId="urn:microsoft.com/office/officeart/2005/8/layout/list1"/>
    <dgm:cxn modelId="{08863122-B2AA-4309-A507-F2A72F274392}" type="presParOf" srcId="{494C34AE-AA5E-429B-94D7-0390AE9280AB}" destId="{8577A571-9029-4DDB-AA52-282043F30E3E}" srcOrd="2" destOrd="0" presId="urn:microsoft.com/office/officeart/2005/8/layout/list1"/>
    <dgm:cxn modelId="{02235D28-ABF4-45D2-8E2A-88286E4ED9F2}" type="presParOf" srcId="{494C34AE-AA5E-429B-94D7-0390AE9280AB}" destId="{61C43C1A-F283-4264-90F3-71AE8D4C0010}" srcOrd="3" destOrd="0" presId="urn:microsoft.com/office/officeart/2005/8/layout/list1"/>
    <dgm:cxn modelId="{FD11EBEE-9994-407B-91DE-5B0AF5F30ACD}" type="presParOf" srcId="{494C34AE-AA5E-429B-94D7-0390AE9280AB}" destId="{D5B56488-54AA-4E2A-AAFD-F5FD24C42D1A}" srcOrd="4" destOrd="0" presId="urn:microsoft.com/office/officeart/2005/8/layout/list1"/>
    <dgm:cxn modelId="{572FC85F-5DD4-4183-BFA6-697F1781FBD2}" type="presParOf" srcId="{D5B56488-54AA-4E2A-AAFD-F5FD24C42D1A}" destId="{27DBE248-9BBB-4C69-A41D-C7A0F1D8312A}" srcOrd="0" destOrd="0" presId="urn:microsoft.com/office/officeart/2005/8/layout/list1"/>
    <dgm:cxn modelId="{476006F4-3008-4AE9-9363-B68476941D95}" type="presParOf" srcId="{D5B56488-54AA-4E2A-AAFD-F5FD24C42D1A}" destId="{8037E2B1-2FD8-4804-8BDE-DBA54A7AD943}" srcOrd="1" destOrd="0" presId="urn:microsoft.com/office/officeart/2005/8/layout/list1"/>
    <dgm:cxn modelId="{BFCCF8B4-460B-40D0-9141-7922FB685D6C}" type="presParOf" srcId="{494C34AE-AA5E-429B-94D7-0390AE9280AB}" destId="{32F7E630-3DE0-4B18-83A8-B8E9B771AD6F}" srcOrd="5" destOrd="0" presId="urn:microsoft.com/office/officeart/2005/8/layout/list1"/>
    <dgm:cxn modelId="{FCD366BF-6A38-4778-8DC3-94CDBB3E954E}" type="presParOf" srcId="{494C34AE-AA5E-429B-94D7-0390AE9280AB}" destId="{13175DDA-913B-438E-9460-CD38D4422DF5}" srcOrd="6" destOrd="0" presId="urn:microsoft.com/office/officeart/2005/8/layout/list1"/>
    <dgm:cxn modelId="{7C88A9D9-B48A-44DC-811B-6450B51F0353}" type="presParOf" srcId="{494C34AE-AA5E-429B-94D7-0390AE9280AB}" destId="{7179967A-027C-44D4-86F9-B9479A9F2DF7}" srcOrd="7" destOrd="0" presId="urn:microsoft.com/office/officeart/2005/8/layout/list1"/>
    <dgm:cxn modelId="{BE9A88F9-9DA4-438D-93EB-71884741390D}" type="presParOf" srcId="{494C34AE-AA5E-429B-94D7-0390AE9280AB}" destId="{03A7BA36-10E9-4C9F-ABEA-4365B0E1F692}" srcOrd="8" destOrd="0" presId="urn:microsoft.com/office/officeart/2005/8/layout/list1"/>
    <dgm:cxn modelId="{690729C8-1CF0-4F0E-867E-84E44E65CE2F}" type="presParOf" srcId="{03A7BA36-10E9-4C9F-ABEA-4365B0E1F692}" destId="{B1C9EF4F-D8C1-4A76-B9E7-D850FEF4B851}" srcOrd="0" destOrd="0" presId="urn:microsoft.com/office/officeart/2005/8/layout/list1"/>
    <dgm:cxn modelId="{F60F417C-A638-4D9C-A57B-3D50949DB0AB}" type="presParOf" srcId="{03A7BA36-10E9-4C9F-ABEA-4365B0E1F692}" destId="{7CC9D797-A8E2-4264-B089-08E82F950713}" srcOrd="1" destOrd="0" presId="urn:microsoft.com/office/officeart/2005/8/layout/list1"/>
    <dgm:cxn modelId="{CB770BF5-0AB0-44F8-82EE-06FA3693ADBA}" type="presParOf" srcId="{494C34AE-AA5E-429B-94D7-0390AE9280AB}" destId="{69720AD3-2FDF-442D-8CFD-F8EE87D635D1}" srcOrd="9" destOrd="0" presId="urn:microsoft.com/office/officeart/2005/8/layout/list1"/>
    <dgm:cxn modelId="{A43B66C3-84F7-4D2D-A60E-F0352DFC5DBE}" type="presParOf" srcId="{494C34AE-AA5E-429B-94D7-0390AE9280AB}" destId="{4BD3F7A8-D7C2-4F74-B705-FFB3CCB762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BF29A-5E65-4542-8922-7FA6A9CB6489}">
      <dsp:nvSpPr>
        <dsp:cNvPr id="0" name=""/>
        <dsp:cNvSpPr/>
      </dsp:nvSpPr>
      <dsp:spPr>
        <a:xfrm>
          <a:off x="223318" y="38065"/>
          <a:ext cx="1993770" cy="198209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4481FD-28D5-4CE0-99A9-2159597E7898}">
      <dsp:nvSpPr>
        <dsp:cNvPr id="0" name=""/>
        <dsp:cNvSpPr/>
      </dsp:nvSpPr>
      <dsp:spPr>
        <a:xfrm>
          <a:off x="5570" y="2109842"/>
          <a:ext cx="2650937" cy="2200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Ankita Tripathy</a:t>
          </a:r>
        </a:p>
        <a:p>
          <a:pPr marL="0" lvl="0" indent="0" algn="ctr" defTabSz="622300">
            <a:lnSpc>
              <a:spcPct val="90000"/>
            </a:lnSpc>
            <a:spcBef>
              <a:spcPct val="0"/>
            </a:spcBef>
            <a:spcAft>
              <a:spcPct val="35000"/>
            </a:spcAft>
            <a:buNone/>
          </a:pPr>
          <a:r>
            <a:rPr lang="en-US" sz="1400" kern="1200" dirty="0"/>
            <a:t>UI/UX Designer&amp; Front-End Developer</a:t>
          </a:r>
        </a:p>
        <a:p>
          <a:pPr marL="0" lvl="0" indent="0" algn="just" defTabSz="622300">
            <a:lnSpc>
              <a:spcPct val="100000"/>
            </a:lnSpc>
            <a:spcBef>
              <a:spcPct val="0"/>
            </a:spcBef>
            <a:spcAft>
              <a:spcPct val="35000"/>
            </a:spcAft>
            <a:buNone/>
          </a:pPr>
          <a:r>
            <a:rPr lang="en-US" sz="1200" kern="1200" dirty="0"/>
            <a:t>Ankita, with 10+ years of experience in financial sector, transformed static designs into a responsive web app. She built the Homepage, Analytics Dashboard and implemented complete CRUD operations using MVC,CSS </a:t>
          </a:r>
          <a:r>
            <a:rPr lang="en-US" sz="1200" kern="1200" dirty="0" err="1"/>
            <a:t>Grid,Flexbox</a:t>
          </a:r>
          <a:r>
            <a:rPr lang="en-US" sz="1200" kern="1200" dirty="0"/>
            <a:t> and Weather API integration.</a:t>
          </a:r>
        </a:p>
        <a:p>
          <a:pPr marL="0" lvl="0" indent="0" algn="ctr" defTabSz="622300">
            <a:lnSpc>
              <a:spcPct val="90000"/>
            </a:lnSpc>
            <a:spcBef>
              <a:spcPct val="0"/>
            </a:spcBef>
            <a:spcAft>
              <a:spcPct val="35000"/>
            </a:spcAft>
            <a:buNone/>
          </a:pPr>
          <a:endParaRPr lang="en-US" sz="1600" kern="1200" dirty="0"/>
        </a:p>
      </dsp:txBody>
      <dsp:txXfrm>
        <a:off x="5570" y="2109842"/>
        <a:ext cx="2650937" cy="2200251"/>
      </dsp:txXfrm>
    </dsp:sp>
    <dsp:sp modelId="{2227023C-54D1-4107-9158-A8FC1A6F06CF}">
      <dsp:nvSpPr>
        <dsp:cNvPr id="0" name=""/>
        <dsp:cNvSpPr/>
      </dsp:nvSpPr>
      <dsp:spPr>
        <a:xfrm>
          <a:off x="2869198" y="0"/>
          <a:ext cx="2345867" cy="2035702"/>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D2400-C1C5-4F44-8DD0-09A3B58F8957}">
      <dsp:nvSpPr>
        <dsp:cNvPr id="0" name=""/>
        <dsp:cNvSpPr/>
      </dsp:nvSpPr>
      <dsp:spPr>
        <a:xfrm>
          <a:off x="2921713" y="2123244"/>
          <a:ext cx="2650937" cy="2200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Namratha </a:t>
          </a:r>
          <a:r>
            <a:rPr lang="en-US" sz="1400" kern="1200" dirty="0" err="1"/>
            <a:t>Vardhineni</a:t>
          </a:r>
          <a:endParaRPr lang="en-US" sz="1400" kern="1200" dirty="0"/>
        </a:p>
        <a:p>
          <a:pPr marL="0" lvl="0" indent="0" algn="ctr" defTabSz="622300">
            <a:lnSpc>
              <a:spcPct val="90000"/>
            </a:lnSpc>
            <a:spcBef>
              <a:spcPct val="0"/>
            </a:spcBef>
            <a:spcAft>
              <a:spcPct val="35000"/>
            </a:spcAft>
            <a:buNone/>
          </a:pPr>
          <a:r>
            <a:rPr lang="en-US" sz="1400" kern="1200" dirty="0"/>
            <a:t>Developer &amp; Data Analyst</a:t>
          </a:r>
        </a:p>
        <a:p>
          <a:pPr marL="0" lvl="0" indent="0" algn="just" defTabSz="622300">
            <a:lnSpc>
              <a:spcPct val="90000"/>
            </a:lnSpc>
            <a:spcBef>
              <a:spcPct val="0"/>
            </a:spcBef>
            <a:spcAft>
              <a:spcPct val="35000"/>
            </a:spcAft>
            <a:buNone/>
          </a:pPr>
          <a:endParaRPr lang="en-US" sz="1200" kern="1200" dirty="0"/>
        </a:p>
        <a:p>
          <a:pPr marL="0" lvl="0" indent="0" algn="just" defTabSz="622300">
            <a:lnSpc>
              <a:spcPct val="100000"/>
            </a:lnSpc>
            <a:spcBef>
              <a:spcPct val="0"/>
            </a:spcBef>
            <a:spcAft>
              <a:spcPct val="35000"/>
            </a:spcAft>
            <a:buNone/>
          </a:pPr>
          <a:r>
            <a:rPr lang="en-US" sz="1200" kern="1200" dirty="0"/>
            <a:t>Namratha, a data Analyst with 4+ years of experience at Capgemini, specializes in workflow automation and clinical data analysis. She developed the Book Now and Contact Us APIs, handled SQL Server integration via entity Framework core and ensured secure backend functionality</a:t>
          </a:r>
          <a:r>
            <a:rPr lang="en-US" sz="1600" kern="1200" dirty="0"/>
            <a:t>.</a:t>
          </a:r>
        </a:p>
      </dsp:txBody>
      <dsp:txXfrm>
        <a:off x="2921713" y="2123244"/>
        <a:ext cx="2650937" cy="2200251"/>
      </dsp:txXfrm>
    </dsp:sp>
    <dsp:sp modelId="{CCC6B7E9-C2B4-453E-A13A-231A5B4CA316}">
      <dsp:nvSpPr>
        <dsp:cNvPr id="0" name=""/>
        <dsp:cNvSpPr/>
      </dsp:nvSpPr>
      <dsp:spPr>
        <a:xfrm>
          <a:off x="5902485" y="54529"/>
          <a:ext cx="2549353" cy="1952670"/>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CF78D-D430-4CF5-B748-E1CF6D69AC49}">
      <dsp:nvSpPr>
        <dsp:cNvPr id="0" name=""/>
        <dsp:cNvSpPr/>
      </dsp:nvSpPr>
      <dsp:spPr>
        <a:xfrm>
          <a:off x="5837856" y="2088221"/>
          <a:ext cx="2650937" cy="221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Subham Mohanty</a:t>
          </a:r>
        </a:p>
        <a:p>
          <a:pPr marL="0" lvl="0" indent="0" algn="ctr" defTabSz="622300">
            <a:lnSpc>
              <a:spcPct val="90000"/>
            </a:lnSpc>
            <a:spcBef>
              <a:spcPct val="0"/>
            </a:spcBef>
            <a:spcAft>
              <a:spcPct val="35000"/>
            </a:spcAft>
            <a:buNone/>
          </a:pPr>
          <a:r>
            <a:rPr lang="en-US" sz="1400" kern="1200" dirty="0"/>
            <a:t>Authentication &amp; UX Flow Architect</a:t>
          </a:r>
        </a:p>
        <a:p>
          <a:pPr marL="0" lvl="0" indent="0" algn="just" defTabSz="622300">
            <a:lnSpc>
              <a:spcPct val="90000"/>
            </a:lnSpc>
            <a:spcBef>
              <a:spcPct val="0"/>
            </a:spcBef>
            <a:spcAft>
              <a:spcPct val="35000"/>
            </a:spcAft>
            <a:buNone/>
          </a:pPr>
          <a:r>
            <a:rPr lang="en-US" sz="1200" kern="1200" dirty="0"/>
            <a:t>Subham with 3 years of experience at </a:t>
          </a:r>
          <a:r>
            <a:rPr lang="en-US" sz="1200" kern="1200" dirty="0" err="1"/>
            <a:t>wipro</a:t>
          </a:r>
          <a:r>
            <a:rPr lang="en-US" sz="1200" kern="1200" dirty="0"/>
            <a:t> in SAP and predictive </a:t>
          </a:r>
          <a:r>
            <a:rPr lang="en-US" sz="1200" kern="1200" dirty="0" err="1"/>
            <a:t>modeling,built</a:t>
          </a:r>
          <a:r>
            <a:rPr lang="en-US" sz="1200" kern="1200" dirty="0"/>
            <a:t> secure login/signup flows using JWT and ASP.NET Core identity. He also developed feedback features and ensured role-based authorization and secure cloud data handling</a:t>
          </a:r>
          <a:r>
            <a:rPr lang="en-US" sz="1600" kern="1200" dirty="0"/>
            <a:t>.</a:t>
          </a:r>
        </a:p>
      </dsp:txBody>
      <dsp:txXfrm>
        <a:off x="5837856" y="2088221"/>
        <a:ext cx="2650937" cy="2219272"/>
      </dsp:txXfrm>
    </dsp:sp>
    <dsp:sp modelId="{1EE979A0-E9D8-47C9-A360-A283BA7D655E}">
      <dsp:nvSpPr>
        <dsp:cNvPr id="0" name=""/>
        <dsp:cNvSpPr/>
      </dsp:nvSpPr>
      <dsp:spPr>
        <a:xfrm>
          <a:off x="8837768" y="0"/>
          <a:ext cx="2261726" cy="2091484"/>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45A9A6-8E68-42F1-97D0-64B5A85463B4}">
      <dsp:nvSpPr>
        <dsp:cNvPr id="0" name=""/>
        <dsp:cNvSpPr/>
      </dsp:nvSpPr>
      <dsp:spPr>
        <a:xfrm>
          <a:off x="8753998" y="2137190"/>
          <a:ext cx="2650937" cy="2200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Vaishnavi Chitumalla</a:t>
          </a:r>
        </a:p>
        <a:p>
          <a:pPr marL="0" lvl="0" indent="0" algn="ctr" defTabSz="622300">
            <a:lnSpc>
              <a:spcPct val="90000"/>
            </a:lnSpc>
            <a:spcBef>
              <a:spcPct val="0"/>
            </a:spcBef>
            <a:spcAft>
              <a:spcPct val="35000"/>
            </a:spcAft>
            <a:buNone/>
          </a:pPr>
          <a:r>
            <a:rPr lang="en-US" sz="1400" kern="1200" dirty="0"/>
            <a:t>GitHub &amp; Documentation Manager</a:t>
          </a:r>
        </a:p>
        <a:p>
          <a:pPr marL="0" lvl="0" indent="0" algn="just" defTabSz="622300">
            <a:lnSpc>
              <a:spcPct val="90000"/>
            </a:lnSpc>
            <a:spcBef>
              <a:spcPct val="0"/>
            </a:spcBef>
            <a:spcAft>
              <a:spcPct val="35000"/>
            </a:spcAft>
            <a:buNone/>
          </a:pPr>
          <a:r>
            <a:rPr lang="en-US" sz="1200" kern="1200" dirty="0"/>
            <a:t>Vaishnavi, with 2.5 years experience in cloud at Atos, managed version control and CI/CD via GitHub Actions. She handled Azure deployment, set up SQL integration and led the project documentation and presentation design</a:t>
          </a:r>
          <a:r>
            <a:rPr lang="en-US" sz="1600" kern="1200" dirty="0"/>
            <a:t>.</a:t>
          </a:r>
        </a:p>
      </dsp:txBody>
      <dsp:txXfrm>
        <a:off x="8753998" y="2137190"/>
        <a:ext cx="2650937" cy="22002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7A571-9029-4DDB-AA52-282043F30E3E}">
      <dsp:nvSpPr>
        <dsp:cNvPr id="0" name=""/>
        <dsp:cNvSpPr/>
      </dsp:nvSpPr>
      <dsp:spPr>
        <a:xfrm>
          <a:off x="0" y="293653"/>
          <a:ext cx="11410507" cy="992250"/>
        </a:xfrm>
        <a:prstGeom prst="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85582" tIns="374904" rIns="88558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Provide an intuitive web platform for trip planning, with features like integrated feedback forms and contact support to enhance the user experience</a:t>
          </a:r>
        </a:p>
      </dsp:txBody>
      <dsp:txXfrm>
        <a:off x="0" y="293653"/>
        <a:ext cx="11410507" cy="992250"/>
      </dsp:txXfrm>
    </dsp:sp>
    <dsp:sp modelId="{140CBC42-64F1-46CD-BCFB-DE65EA34BB09}">
      <dsp:nvSpPr>
        <dsp:cNvPr id="0" name=""/>
        <dsp:cNvSpPr/>
      </dsp:nvSpPr>
      <dsp:spPr>
        <a:xfrm>
          <a:off x="570525" y="27973"/>
          <a:ext cx="7987354" cy="53136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1903" tIns="0" rIns="301903" bIns="0" numCol="1" spcCol="1270" anchor="ctr" anchorCtr="0">
          <a:noAutofit/>
        </a:bodyPr>
        <a:lstStyle/>
        <a:p>
          <a:pPr marL="0" lvl="0" indent="0" algn="ctr" defTabSz="800100">
            <a:lnSpc>
              <a:spcPct val="90000"/>
            </a:lnSpc>
            <a:spcBef>
              <a:spcPct val="0"/>
            </a:spcBef>
            <a:spcAft>
              <a:spcPct val="35000"/>
            </a:spcAft>
            <a:buNone/>
          </a:pPr>
          <a:r>
            <a:rPr lang="en-US" sz="1800" kern="1200"/>
            <a:t>Goal</a:t>
          </a:r>
          <a:endParaRPr lang="en-US" sz="1800" kern="1200" dirty="0"/>
        </a:p>
      </dsp:txBody>
      <dsp:txXfrm>
        <a:off x="596464" y="53912"/>
        <a:ext cx="7935476" cy="479482"/>
      </dsp:txXfrm>
    </dsp:sp>
    <dsp:sp modelId="{13175DDA-913B-438E-9460-CD38D4422DF5}">
      <dsp:nvSpPr>
        <dsp:cNvPr id="0" name=""/>
        <dsp:cNvSpPr/>
      </dsp:nvSpPr>
      <dsp:spPr>
        <a:xfrm>
          <a:off x="0" y="1648783"/>
          <a:ext cx="11410507" cy="963900"/>
        </a:xfrm>
        <a:prstGeom prst="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85582" tIns="374904" rIns="8855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The application follows ASP.NET Core MVC architecture, which separates concerns into models, Views and Controllers. It uses Entity Framework Core to manage SQL- database operations and relationships</a:t>
          </a:r>
          <a:r>
            <a:rPr lang="en-US" sz="2000" kern="1200" dirty="0"/>
            <a:t>.</a:t>
          </a:r>
        </a:p>
      </dsp:txBody>
      <dsp:txXfrm>
        <a:off x="0" y="1648783"/>
        <a:ext cx="11410507" cy="963900"/>
      </dsp:txXfrm>
    </dsp:sp>
    <dsp:sp modelId="{8037E2B1-2FD8-4804-8BDE-DBA54A7AD943}">
      <dsp:nvSpPr>
        <dsp:cNvPr id="0" name=""/>
        <dsp:cNvSpPr/>
      </dsp:nvSpPr>
      <dsp:spPr>
        <a:xfrm>
          <a:off x="570525" y="1383103"/>
          <a:ext cx="7987354" cy="53136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1903" tIns="0" rIns="301903" bIns="0" numCol="1" spcCol="1270" anchor="ctr" anchorCtr="0">
          <a:noAutofit/>
        </a:bodyPr>
        <a:lstStyle/>
        <a:p>
          <a:pPr marL="0" lvl="0" indent="0" algn="ctr" defTabSz="800100">
            <a:lnSpc>
              <a:spcPct val="90000"/>
            </a:lnSpc>
            <a:spcBef>
              <a:spcPct val="0"/>
            </a:spcBef>
            <a:spcAft>
              <a:spcPct val="35000"/>
            </a:spcAft>
            <a:buNone/>
          </a:pPr>
          <a:r>
            <a:rPr lang="en-US" sz="1800" kern="1200"/>
            <a:t>Architecture</a:t>
          </a:r>
          <a:endParaRPr lang="en-US" sz="1800" kern="1200" dirty="0"/>
        </a:p>
      </dsp:txBody>
      <dsp:txXfrm>
        <a:off x="596464" y="1409042"/>
        <a:ext cx="7935476" cy="479482"/>
      </dsp:txXfrm>
    </dsp:sp>
    <dsp:sp modelId="{4BD3F7A8-D7C2-4F74-B705-FFB3CCB762DF}">
      <dsp:nvSpPr>
        <dsp:cNvPr id="0" name=""/>
        <dsp:cNvSpPr/>
      </dsp:nvSpPr>
      <dsp:spPr>
        <a:xfrm>
          <a:off x="0" y="2975563"/>
          <a:ext cx="11410507" cy="1871100"/>
        </a:xfrm>
        <a:prstGeom prst="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85582" tIns="374904" rIns="885582" bIns="128016" numCol="1" spcCol="1270" anchor="t" anchorCtr="0">
          <a:noAutofit/>
        </a:bodyPr>
        <a:lstStyle/>
        <a:p>
          <a:pPr marL="171450" lvl="1" indent="-171450" algn="l" defTabSz="800100">
            <a:lnSpc>
              <a:spcPct val="100000"/>
            </a:lnSpc>
            <a:spcBef>
              <a:spcPct val="0"/>
            </a:spcBef>
            <a:spcAft>
              <a:spcPct val="15000"/>
            </a:spcAft>
            <a:buChar char="•"/>
          </a:pPr>
          <a:r>
            <a:rPr lang="en-US" sz="1800" kern="1200"/>
            <a:t>The application implements full CRUD operations for managing travel plans and feedback submissions. It establishes clear foreign key relationships, linking travel plans to their corresponding travelling modes and feedback entries to specific trips the system is deployed on azure ensuring live access with seamless SQL database integration. The front end is built using razor pages &amp; styled with bootstrap to ensure user friendly experience across devices.</a:t>
          </a:r>
          <a:endParaRPr lang="en-US" sz="1800" kern="1200" dirty="0"/>
        </a:p>
      </dsp:txBody>
      <dsp:txXfrm>
        <a:off x="0" y="2975563"/>
        <a:ext cx="11410507" cy="1871100"/>
      </dsp:txXfrm>
    </dsp:sp>
    <dsp:sp modelId="{7CC9D797-A8E2-4264-B089-08E82F950713}">
      <dsp:nvSpPr>
        <dsp:cNvPr id="0" name=""/>
        <dsp:cNvSpPr/>
      </dsp:nvSpPr>
      <dsp:spPr>
        <a:xfrm>
          <a:off x="570525" y="2709883"/>
          <a:ext cx="7987354" cy="53136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1903" tIns="0" rIns="301903" bIns="0" numCol="1" spcCol="1270" anchor="ctr" anchorCtr="0">
          <a:noAutofit/>
        </a:bodyPr>
        <a:lstStyle/>
        <a:p>
          <a:pPr marL="0" lvl="0" indent="0" algn="ctr" defTabSz="800100">
            <a:lnSpc>
              <a:spcPct val="90000"/>
            </a:lnSpc>
            <a:spcBef>
              <a:spcPct val="0"/>
            </a:spcBef>
            <a:spcAft>
              <a:spcPct val="35000"/>
            </a:spcAft>
            <a:buNone/>
          </a:pPr>
          <a:r>
            <a:rPr lang="en-US" sz="1800" kern="1200"/>
            <a:t>Technical Focus</a:t>
          </a:r>
          <a:endParaRPr lang="en-US" sz="1800" kern="1200" dirty="0"/>
        </a:p>
      </dsp:txBody>
      <dsp:txXfrm>
        <a:off x="596464" y="2735822"/>
        <a:ext cx="7935476"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80483-8405-594F-95F8-D3FBF1CBF066}"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D8171-8004-1F48-80C5-5F8F56F05171}" type="slidenum">
              <a:rPr lang="en-US" smtClean="0"/>
              <a:t>‹#›</a:t>
            </a:fld>
            <a:endParaRPr lang="en-US"/>
          </a:p>
        </p:txBody>
      </p:sp>
    </p:spTree>
    <p:extLst>
      <p:ext uri="{BB962C8B-B14F-4D97-AF65-F5344CB8AC3E}">
        <p14:creationId xmlns:p14="http://schemas.microsoft.com/office/powerpoint/2010/main" val="35602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 Full Patter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B3CE40-2622-4F41-8961-58114E2237BB}"/>
              </a:ext>
            </a:extLst>
          </p:cNvPr>
          <p:cNvSpPr>
            <a:spLocks noGrp="1"/>
          </p:cNvSpPr>
          <p:nvPr>
            <p:ph type="title" hasCustomPrompt="1"/>
          </p:nvPr>
        </p:nvSpPr>
        <p:spPr>
          <a:xfrm>
            <a:off x="623888" y="350875"/>
            <a:ext cx="7886700" cy="2721942"/>
          </a:xfrm>
        </p:spPr>
        <p:txBody>
          <a:bodyPr anchor="b">
            <a:normAutofit/>
          </a:bodyPr>
          <a:lstStyle>
            <a:lvl1pPr>
              <a:defRPr sz="6000" b="1">
                <a:solidFill>
                  <a:schemeClr val="bg1"/>
                </a:solidFill>
                <a:latin typeface="+mj-lt"/>
                <a:cs typeface="Arial" panose="020B0604020202020204" pitchFamily="34" charset="0"/>
              </a:defRPr>
            </a:lvl1pPr>
          </a:lstStyle>
          <a:p>
            <a:r>
              <a:rPr lang="en-US" dirty="0"/>
              <a:t>Presentation</a:t>
            </a:r>
            <a:br>
              <a:rPr lang="en-US" dirty="0"/>
            </a:br>
            <a:r>
              <a:rPr lang="en-US" dirty="0"/>
              <a:t>Title Here</a:t>
            </a:r>
          </a:p>
        </p:txBody>
      </p:sp>
      <p:sp>
        <p:nvSpPr>
          <p:cNvPr id="9" name="Text Placeholder 2">
            <a:extLst>
              <a:ext uri="{FF2B5EF4-FFF2-40B4-BE49-F238E27FC236}">
                <a16:creationId xmlns:a16="http://schemas.microsoft.com/office/drawing/2014/main" id="{D3CEB366-DFFF-124E-8FB2-DD516677BBF6}"/>
              </a:ext>
            </a:extLst>
          </p:cNvPr>
          <p:cNvSpPr>
            <a:spLocks noGrp="1"/>
          </p:cNvSpPr>
          <p:nvPr>
            <p:ph type="body" idx="1" hasCustomPrompt="1"/>
          </p:nvPr>
        </p:nvSpPr>
        <p:spPr>
          <a:xfrm>
            <a:off x="623888" y="3122192"/>
            <a:ext cx="7886700" cy="676142"/>
          </a:xfrm>
        </p:spPr>
        <p:txBody>
          <a:bodyPr>
            <a:normAutofit/>
          </a:bodyPr>
          <a:lstStyle>
            <a:lvl1pPr marL="0" indent="0">
              <a:buNone/>
              <a:defRPr sz="2000" b="1" spc="100" baseline="0">
                <a:solidFill>
                  <a:schemeClr val="accent4"/>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a:t>
            </a:r>
          </a:p>
        </p:txBody>
      </p:sp>
      <p:sp>
        <p:nvSpPr>
          <p:cNvPr id="10" name="Text Placeholder 2">
            <a:extLst>
              <a:ext uri="{FF2B5EF4-FFF2-40B4-BE49-F238E27FC236}">
                <a16:creationId xmlns:a16="http://schemas.microsoft.com/office/drawing/2014/main" id="{33F3BBD9-46E9-8D4F-A360-C22BF20FBA40}"/>
              </a:ext>
            </a:extLst>
          </p:cNvPr>
          <p:cNvSpPr>
            <a:spLocks noGrp="1"/>
          </p:cNvSpPr>
          <p:nvPr>
            <p:ph type="body" idx="11" hasCustomPrompt="1"/>
          </p:nvPr>
        </p:nvSpPr>
        <p:spPr>
          <a:xfrm>
            <a:off x="623888" y="6157797"/>
            <a:ext cx="7886700" cy="297332"/>
          </a:xfrm>
        </p:spPr>
        <p:txBody>
          <a:bodyPr>
            <a:noAutofit/>
          </a:bodyPr>
          <a:lstStyle>
            <a:lvl1pPr marL="0" indent="0">
              <a:buNone/>
              <a:defRPr sz="1600" b="0">
                <a:solidFill>
                  <a:schemeClr val="bg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
        <p:nvSpPr>
          <p:cNvPr id="13" name="Rectangle 12">
            <a:extLst>
              <a:ext uri="{FF2B5EF4-FFF2-40B4-BE49-F238E27FC236}">
                <a16:creationId xmlns:a16="http://schemas.microsoft.com/office/drawing/2014/main" id="{C6F45DD4-339C-334E-8C02-D6D08DCD66D5}"/>
              </a:ext>
            </a:extLst>
          </p:cNvPr>
          <p:cNvSpPr/>
          <p:nvPr userDrawn="1"/>
        </p:nvSpPr>
        <p:spPr>
          <a:xfrm>
            <a:off x="729592" y="1041869"/>
            <a:ext cx="2224875" cy="45719"/>
          </a:xfrm>
          <a:prstGeom prst="rect">
            <a:avLst/>
          </a:prstGeom>
          <a:solidFill>
            <a:srgbClr val="9CC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CCB3B"/>
              </a:solidFill>
            </a:endParaRPr>
          </a:p>
        </p:txBody>
      </p:sp>
    </p:spTree>
    <p:extLst>
      <p:ext uri="{BB962C8B-B14F-4D97-AF65-F5344CB8AC3E}">
        <p14:creationId xmlns:p14="http://schemas.microsoft.com/office/powerpoint/2010/main" val="99228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1 Ph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264" y="1825625"/>
            <a:ext cx="6890076" cy="4057463"/>
          </a:xfrm>
        </p:spPr>
        <p:txBody>
          <a:bodyPr/>
          <a:lstStyle>
            <a:lvl1pPr>
              <a:lnSpc>
                <a:spcPct val="90000"/>
              </a:lnSpc>
              <a:defRPr>
                <a:solidFill>
                  <a:schemeClr val="tx2"/>
                </a:solidFill>
              </a:defRPr>
            </a:lvl1pPr>
            <a:lvl2pPr>
              <a:lnSpc>
                <a:spcPct val="90000"/>
              </a:lnSpc>
              <a:defRPr>
                <a:solidFill>
                  <a:schemeClr val="tx2"/>
                </a:solidFill>
              </a:defRPr>
            </a:lvl2pPr>
            <a:lvl3pPr>
              <a:lnSpc>
                <a:spcPct val="90000"/>
              </a:lnSpc>
              <a:defRPr>
                <a:solidFill>
                  <a:schemeClr val="tx2"/>
                </a:solidFill>
              </a:defRPr>
            </a:lvl3pPr>
            <a:lvl4pPr>
              <a:lnSpc>
                <a:spcPct val="90000"/>
              </a:lnSpc>
              <a:defRPr>
                <a:solidFill>
                  <a:schemeClr val="tx2"/>
                </a:solidFill>
              </a:defRPr>
            </a:lvl4pPr>
            <a:lvl5pPr>
              <a:lnSpc>
                <a:spcPct val="90000"/>
              </a:lnSpc>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217467"/>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3D4C1E35-476E-DC49-989E-58325A1DCCD5}"/>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itle 1">
            <a:extLst>
              <a:ext uri="{FF2B5EF4-FFF2-40B4-BE49-F238E27FC236}">
                <a16:creationId xmlns:a16="http://schemas.microsoft.com/office/drawing/2014/main" id="{B052AC19-5F07-4D4A-9C6D-F8353253A29D}"/>
              </a:ext>
            </a:extLst>
          </p:cNvPr>
          <p:cNvSpPr>
            <a:spLocks noGrp="1"/>
          </p:cNvSpPr>
          <p:nvPr>
            <p:ph type="title"/>
          </p:nvPr>
        </p:nvSpPr>
        <p:spPr>
          <a:xfrm>
            <a:off x="402264" y="772701"/>
            <a:ext cx="6890075" cy="917987"/>
          </a:xfrm>
        </p:spPr>
        <p:txBody>
          <a:bodyPr anchor="t">
            <a:normAutofit/>
          </a:bodyPr>
          <a:lstStyle>
            <a:lvl1pPr>
              <a:defRPr sz="3200" b="1">
                <a:solidFill>
                  <a:schemeClr val="accent1"/>
                </a:solidFill>
              </a:defRPr>
            </a:lvl1pPr>
          </a:lstStyle>
          <a:p>
            <a:r>
              <a:rPr lang="en-US" dirty="0"/>
              <a:t>Click to edit Master title</a:t>
            </a:r>
          </a:p>
        </p:txBody>
      </p:sp>
      <p:sp>
        <p:nvSpPr>
          <p:cNvPr id="11" name="Footer Placeholder 5">
            <a:extLst>
              <a:ext uri="{FF2B5EF4-FFF2-40B4-BE49-F238E27FC236}">
                <a16:creationId xmlns:a16="http://schemas.microsoft.com/office/drawing/2014/main" id="{13659B61-A781-0B47-9008-7F6690FC46CF}"/>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2" name="Slide Number Placeholder 6">
            <a:extLst>
              <a:ext uri="{FF2B5EF4-FFF2-40B4-BE49-F238E27FC236}">
                <a16:creationId xmlns:a16="http://schemas.microsoft.com/office/drawing/2014/main" id="{47C7CC0E-96D9-6644-B53D-9DE9FFD21EF9}"/>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94382888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2 Photo">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3044858"/>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50642"/>
            <a:ext cx="4651708" cy="3052708"/>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Rectangle 13">
            <a:extLst>
              <a:ext uri="{FF2B5EF4-FFF2-40B4-BE49-F238E27FC236}">
                <a16:creationId xmlns:a16="http://schemas.microsoft.com/office/drawing/2014/main" id="{D3DEA8F8-FC46-AE40-836E-1F1356373439}"/>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ontent Placeholder 2">
            <a:extLst>
              <a:ext uri="{FF2B5EF4-FFF2-40B4-BE49-F238E27FC236}">
                <a16:creationId xmlns:a16="http://schemas.microsoft.com/office/drawing/2014/main" id="{9671B4F4-B7CE-4C4F-B7A3-2BC62CB88A32}"/>
              </a:ext>
            </a:extLst>
          </p:cNvPr>
          <p:cNvSpPr>
            <a:spLocks noGrp="1"/>
          </p:cNvSpPr>
          <p:nvPr>
            <p:ph idx="1"/>
          </p:nvPr>
        </p:nvSpPr>
        <p:spPr>
          <a:xfrm>
            <a:off x="4913304" y="1825625"/>
            <a:ext cx="6890076" cy="4057463"/>
          </a:xfrm>
        </p:spPr>
        <p:txBody>
          <a:bodyPr/>
          <a:lstStyle>
            <a:lvl1pPr>
              <a:lnSpc>
                <a:spcPct val="90000"/>
              </a:lnSpc>
              <a:defRPr>
                <a:solidFill>
                  <a:schemeClr val="tx2"/>
                </a:solidFill>
              </a:defRPr>
            </a:lvl1pPr>
            <a:lvl2pPr>
              <a:lnSpc>
                <a:spcPct val="90000"/>
              </a:lnSpc>
              <a:defRPr>
                <a:solidFill>
                  <a:schemeClr val="tx2"/>
                </a:solidFill>
              </a:defRPr>
            </a:lvl2pPr>
            <a:lvl3pPr>
              <a:lnSpc>
                <a:spcPct val="90000"/>
              </a:lnSpc>
              <a:defRPr>
                <a:solidFill>
                  <a:schemeClr val="tx2"/>
                </a:solidFill>
              </a:defRPr>
            </a:lvl3pPr>
            <a:lvl4pPr>
              <a:lnSpc>
                <a:spcPct val="90000"/>
              </a:lnSpc>
              <a:defRPr>
                <a:solidFill>
                  <a:schemeClr val="tx2"/>
                </a:solidFill>
              </a:defRPr>
            </a:lvl4pPr>
            <a:lvl5pPr>
              <a:lnSpc>
                <a:spcPct val="90000"/>
              </a:lnSpc>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1">
            <a:extLst>
              <a:ext uri="{FF2B5EF4-FFF2-40B4-BE49-F238E27FC236}">
                <a16:creationId xmlns:a16="http://schemas.microsoft.com/office/drawing/2014/main" id="{6D97DAD4-3DC5-9240-A8F4-0E40A6F3DB9C}"/>
              </a:ext>
            </a:extLst>
          </p:cNvPr>
          <p:cNvSpPr>
            <a:spLocks noGrp="1"/>
          </p:cNvSpPr>
          <p:nvPr>
            <p:ph type="title"/>
          </p:nvPr>
        </p:nvSpPr>
        <p:spPr>
          <a:xfrm>
            <a:off x="4913304" y="772701"/>
            <a:ext cx="6890075" cy="917987"/>
          </a:xfrm>
        </p:spPr>
        <p:txBody>
          <a:bodyPr anchor="t">
            <a:normAutofit/>
          </a:bodyPr>
          <a:lstStyle>
            <a:lvl1pPr>
              <a:defRPr sz="3200" b="1">
                <a:solidFill>
                  <a:schemeClr val="accent1"/>
                </a:solidFill>
              </a:defRPr>
            </a:lvl1pPr>
          </a:lstStyle>
          <a:p>
            <a:r>
              <a:rPr lang="en-US" dirty="0"/>
              <a:t>Click to edit Master title</a:t>
            </a:r>
          </a:p>
        </p:txBody>
      </p:sp>
      <p:sp>
        <p:nvSpPr>
          <p:cNvPr id="12" name="Footer Placeholder 5">
            <a:extLst>
              <a:ext uri="{FF2B5EF4-FFF2-40B4-BE49-F238E27FC236}">
                <a16:creationId xmlns:a16="http://schemas.microsoft.com/office/drawing/2014/main" id="{A72233A2-CB91-9640-A9FB-40F031FBA692}"/>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3" name="Slide Number Placeholder 6">
            <a:extLst>
              <a:ext uri="{FF2B5EF4-FFF2-40B4-BE49-F238E27FC236}">
                <a16:creationId xmlns:a16="http://schemas.microsoft.com/office/drawing/2014/main" id="{BDE837D9-31FB-6747-BB5D-30313C296E60}"/>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83294168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3 Photo">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022145"/>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133604"/>
            <a:ext cx="4651708" cy="198119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226259"/>
            <a:ext cx="4651708" cy="1982967"/>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20" name="Rectangle 19">
            <a:extLst>
              <a:ext uri="{FF2B5EF4-FFF2-40B4-BE49-F238E27FC236}">
                <a16:creationId xmlns:a16="http://schemas.microsoft.com/office/drawing/2014/main" id="{CC0A44D2-66BE-7D48-A9AA-5CD3E0CEFEC5}"/>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ontent Placeholder 2">
            <a:extLst>
              <a:ext uri="{FF2B5EF4-FFF2-40B4-BE49-F238E27FC236}">
                <a16:creationId xmlns:a16="http://schemas.microsoft.com/office/drawing/2014/main" id="{F7ABA9CF-0A24-444C-AB70-18A7DF1FC39C}"/>
              </a:ext>
            </a:extLst>
          </p:cNvPr>
          <p:cNvSpPr>
            <a:spLocks noGrp="1"/>
          </p:cNvSpPr>
          <p:nvPr>
            <p:ph idx="1"/>
          </p:nvPr>
        </p:nvSpPr>
        <p:spPr>
          <a:xfrm>
            <a:off x="402264" y="1825625"/>
            <a:ext cx="6890076" cy="4057463"/>
          </a:xfrm>
        </p:spPr>
        <p:txBody>
          <a:bodyPr/>
          <a:lstStyle>
            <a:lvl1pPr>
              <a:lnSpc>
                <a:spcPct val="90000"/>
              </a:lnSpc>
              <a:defRPr>
                <a:solidFill>
                  <a:schemeClr val="tx2"/>
                </a:solidFill>
              </a:defRPr>
            </a:lvl1pPr>
            <a:lvl2pPr>
              <a:lnSpc>
                <a:spcPct val="90000"/>
              </a:lnSpc>
              <a:defRPr>
                <a:solidFill>
                  <a:schemeClr val="tx2"/>
                </a:solidFill>
              </a:defRPr>
            </a:lvl2pPr>
            <a:lvl3pPr>
              <a:lnSpc>
                <a:spcPct val="90000"/>
              </a:lnSpc>
              <a:defRPr>
                <a:solidFill>
                  <a:schemeClr val="tx2"/>
                </a:solidFill>
              </a:defRPr>
            </a:lvl3pPr>
            <a:lvl4pPr>
              <a:lnSpc>
                <a:spcPct val="90000"/>
              </a:lnSpc>
              <a:defRPr>
                <a:solidFill>
                  <a:schemeClr val="tx2"/>
                </a:solidFill>
              </a:defRPr>
            </a:lvl4pPr>
            <a:lvl5pPr>
              <a:lnSpc>
                <a:spcPct val="90000"/>
              </a:lnSpc>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1">
            <a:extLst>
              <a:ext uri="{FF2B5EF4-FFF2-40B4-BE49-F238E27FC236}">
                <a16:creationId xmlns:a16="http://schemas.microsoft.com/office/drawing/2014/main" id="{5C99FBA0-60F6-434C-861C-F6CAF1C7B4EE}"/>
              </a:ext>
            </a:extLst>
          </p:cNvPr>
          <p:cNvSpPr>
            <a:spLocks noGrp="1"/>
          </p:cNvSpPr>
          <p:nvPr>
            <p:ph type="title"/>
          </p:nvPr>
        </p:nvSpPr>
        <p:spPr>
          <a:xfrm>
            <a:off x="402264" y="772701"/>
            <a:ext cx="6890075" cy="917987"/>
          </a:xfrm>
        </p:spPr>
        <p:txBody>
          <a:bodyPr anchor="t">
            <a:normAutofit/>
          </a:bodyPr>
          <a:lstStyle>
            <a:lvl1pPr>
              <a:defRPr sz="3200" b="1">
                <a:solidFill>
                  <a:schemeClr val="accent1"/>
                </a:solidFill>
              </a:defRPr>
            </a:lvl1pPr>
          </a:lstStyle>
          <a:p>
            <a:r>
              <a:rPr lang="en-US" dirty="0"/>
              <a:t>Click to edit Master title</a:t>
            </a:r>
          </a:p>
        </p:txBody>
      </p:sp>
      <p:sp>
        <p:nvSpPr>
          <p:cNvPr id="14" name="Footer Placeholder 5">
            <a:extLst>
              <a:ext uri="{FF2B5EF4-FFF2-40B4-BE49-F238E27FC236}">
                <a16:creationId xmlns:a16="http://schemas.microsoft.com/office/drawing/2014/main" id="{3E0A42E5-B548-F448-93F1-22FA96290F64}"/>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5" name="Slide Number Placeholder 6">
            <a:extLst>
              <a:ext uri="{FF2B5EF4-FFF2-40B4-BE49-F238E27FC236}">
                <a16:creationId xmlns:a16="http://schemas.microsoft.com/office/drawing/2014/main" id="{93612A34-351C-3A40-8806-466A7A1746E7}"/>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56270093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4 Photo">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 y="-1"/>
            <a:ext cx="4651708" cy="197215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2" y="2072643"/>
            <a:ext cx="2263242" cy="197215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7"/>
            <a:ext cx="4651709" cy="207217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8" y="2072643"/>
            <a:ext cx="2263242" cy="197215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21" name="Rectangle 20">
            <a:extLst>
              <a:ext uri="{FF2B5EF4-FFF2-40B4-BE49-F238E27FC236}">
                <a16:creationId xmlns:a16="http://schemas.microsoft.com/office/drawing/2014/main" id="{7BBBB07D-D36E-EF4E-8766-BDDCE6AD9879}"/>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ontent Placeholder 2">
            <a:extLst>
              <a:ext uri="{FF2B5EF4-FFF2-40B4-BE49-F238E27FC236}">
                <a16:creationId xmlns:a16="http://schemas.microsoft.com/office/drawing/2014/main" id="{446467BF-103E-D042-9F56-E8D47EC1FEDA}"/>
              </a:ext>
            </a:extLst>
          </p:cNvPr>
          <p:cNvSpPr>
            <a:spLocks noGrp="1"/>
          </p:cNvSpPr>
          <p:nvPr>
            <p:ph idx="1"/>
          </p:nvPr>
        </p:nvSpPr>
        <p:spPr>
          <a:xfrm>
            <a:off x="4976816" y="1825625"/>
            <a:ext cx="6890076" cy="4057463"/>
          </a:xfrm>
        </p:spPr>
        <p:txBody>
          <a:bodyPr/>
          <a:lstStyle>
            <a:lvl1pPr>
              <a:lnSpc>
                <a:spcPct val="90000"/>
              </a:lnSpc>
              <a:defRPr>
                <a:solidFill>
                  <a:schemeClr val="tx2"/>
                </a:solidFill>
              </a:defRPr>
            </a:lvl1pPr>
            <a:lvl2pPr>
              <a:lnSpc>
                <a:spcPct val="90000"/>
              </a:lnSpc>
              <a:defRPr>
                <a:solidFill>
                  <a:schemeClr val="tx2"/>
                </a:solidFill>
              </a:defRPr>
            </a:lvl2pPr>
            <a:lvl3pPr>
              <a:lnSpc>
                <a:spcPct val="90000"/>
              </a:lnSpc>
              <a:defRPr>
                <a:solidFill>
                  <a:schemeClr val="tx2"/>
                </a:solidFill>
              </a:defRPr>
            </a:lvl3pPr>
            <a:lvl4pPr>
              <a:lnSpc>
                <a:spcPct val="90000"/>
              </a:lnSpc>
              <a:defRPr>
                <a:solidFill>
                  <a:schemeClr val="tx2"/>
                </a:solidFill>
              </a:defRPr>
            </a:lvl4pPr>
            <a:lvl5pPr>
              <a:lnSpc>
                <a:spcPct val="90000"/>
              </a:lnSpc>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1">
            <a:extLst>
              <a:ext uri="{FF2B5EF4-FFF2-40B4-BE49-F238E27FC236}">
                <a16:creationId xmlns:a16="http://schemas.microsoft.com/office/drawing/2014/main" id="{25C606F1-D2F6-D546-8440-5F168D4D8948}"/>
              </a:ext>
            </a:extLst>
          </p:cNvPr>
          <p:cNvSpPr>
            <a:spLocks noGrp="1"/>
          </p:cNvSpPr>
          <p:nvPr>
            <p:ph type="title"/>
          </p:nvPr>
        </p:nvSpPr>
        <p:spPr>
          <a:xfrm>
            <a:off x="4976816" y="772701"/>
            <a:ext cx="6890075" cy="917987"/>
          </a:xfrm>
        </p:spPr>
        <p:txBody>
          <a:bodyPr anchor="t">
            <a:normAutofit/>
          </a:bodyPr>
          <a:lstStyle>
            <a:lvl1pPr>
              <a:defRPr sz="3200" b="1">
                <a:solidFill>
                  <a:schemeClr val="accent1"/>
                </a:solidFill>
              </a:defRPr>
            </a:lvl1pPr>
          </a:lstStyle>
          <a:p>
            <a:r>
              <a:rPr lang="en-US" dirty="0"/>
              <a:t>Click to edit Master title</a:t>
            </a:r>
          </a:p>
        </p:txBody>
      </p:sp>
      <p:sp>
        <p:nvSpPr>
          <p:cNvPr id="15" name="Footer Placeholder 5">
            <a:extLst>
              <a:ext uri="{FF2B5EF4-FFF2-40B4-BE49-F238E27FC236}">
                <a16:creationId xmlns:a16="http://schemas.microsoft.com/office/drawing/2014/main" id="{F643ECD6-6049-594B-8CA6-9348B7B4BFD2}"/>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6" name="Slide Number Placeholder 6">
            <a:extLst>
              <a:ext uri="{FF2B5EF4-FFF2-40B4-BE49-F238E27FC236}">
                <a16:creationId xmlns:a16="http://schemas.microsoft.com/office/drawing/2014/main" id="{3F176444-485B-9E48-AA69-93CB5928178E}"/>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32908527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50C326-F360-A14D-9848-141A98A3BE83}"/>
              </a:ext>
            </a:extLst>
          </p:cNvPr>
          <p:cNvSpPr/>
          <p:nvPr userDrawn="1"/>
        </p:nvSpPr>
        <p:spPr>
          <a:xfrm>
            <a:off x="0" y="1"/>
            <a:ext cx="12192000" cy="6855553"/>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itle 1">
            <a:extLst>
              <a:ext uri="{FF2B5EF4-FFF2-40B4-BE49-F238E27FC236}">
                <a16:creationId xmlns:a16="http://schemas.microsoft.com/office/drawing/2014/main" id="{F2585FEE-3C3C-0C4A-B489-9B8D84381750}"/>
              </a:ext>
            </a:extLst>
          </p:cNvPr>
          <p:cNvSpPr>
            <a:spLocks noGrp="1"/>
          </p:cNvSpPr>
          <p:nvPr>
            <p:ph type="title" hasCustomPrompt="1"/>
          </p:nvPr>
        </p:nvSpPr>
        <p:spPr>
          <a:xfrm>
            <a:off x="847116" y="2493335"/>
            <a:ext cx="10497768" cy="1871330"/>
          </a:xfrm>
        </p:spPr>
        <p:txBody>
          <a:bodyPr anchor="ctr">
            <a:normAutofit/>
          </a:bodyPr>
          <a:lstStyle>
            <a:lvl1pPr algn="ctr">
              <a:defRPr sz="4400" b="1">
                <a:solidFill>
                  <a:schemeClr val="bg1"/>
                </a:solidFill>
                <a:latin typeface="+mj-lt"/>
                <a:cs typeface="Arial" panose="020B0604020202020204" pitchFamily="34" charset="0"/>
              </a:defRPr>
            </a:lvl1pPr>
          </a:lstStyle>
          <a:p>
            <a:r>
              <a:rPr lang="en-US" dirty="0"/>
              <a:t>Divider / Simple Break Section</a:t>
            </a:r>
          </a:p>
        </p:txBody>
      </p:sp>
    </p:spTree>
    <p:extLst>
      <p:ext uri="{BB962C8B-B14F-4D97-AF65-F5344CB8AC3E}">
        <p14:creationId xmlns:p14="http://schemas.microsoft.com/office/powerpoint/2010/main" val="184415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 Gradi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092343-A20F-9344-8BD6-7CDD800CA1E9}"/>
              </a:ext>
            </a:extLst>
          </p:cNvPr>
          <p:cNvSpPr>
            <a:spLocks noGrp="1"/>
          </p:cNvSpPr>
          <p:nvPr>
            <p:ph type="title" hasCustomPrompt="1"/>
          </p:nvPr>
        </p:nvSpPr>
        <p:spPr>
          <a:xfrm>
            <a:off x="847116" y="2493335"/>
            <a:ext cx="10497768" cy="1871330"/>
          </a:xfrm>
        </p:spPr>
        <p:txBody>
          <a:bodyPr anchor="ctr">
            <a:normAutofit/>
          </a:bodyPr>
          <a:lstStyle>
            <a:lvl1pPr algn="ctr">
              <a:defRPr sz="4400" b="1">
                <a:solidFill>
                  <a:schemeClr val="bg1"/>
                </a:solidFill>
                <a:latin typeface="+mj-lt"/>
                <a:cs typeface="Arial" panose="020B0604020202020204" pitchFamily="34" charset="0"/>
              </a:defRPr>
            </a:lvl1pPr>
          </a:lstStyle>
          <a:p>
            <a:r>
              <a:rPr lang="en-US" dirty="0"/>
              <a:t>Divider / Simple Break Section</a:t>
            </a:r>
          </a:p>
        </p:txBody>
      </p:sp>
    </p:spTree>
    <p:extLst>
      <p:ext uri="{BB962C8B-B14F-4D97-AF65-F5344CB8AC3E}">
        <p14:creationId xmlns:p14="http://schemas.microsoft.com/office/powerpoint/2010/main" val="27710424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 Full Patter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D55C-89B3-834C-BFFF-D077C63750BF}"/>
              </a:ext>
            </a:extLst>
          </p:cNvPr>
          <p:cNvSpPr>
            <a:spLocks noGrp="1"/>
          </p:cNvSpPr>
          <p:nvPr>
            <p:ph type="title" hasCustomPrompt="1"/>
          </p:nvPr>
        </p:nvSpPr>
        <p:spPr>
          <a:xfrm>
            <a:off x="847116" y="2493335"/>
            <a:ext cx="10497768" cy="1871330"/>
          </a:xfrm>
        </p:spPr>
        <p:txBody>
          <a:bodyPr anchor="ctr">
            <a:normAutofit/>
          </a:bodyPr>
          <a:lstStyle>
            <a:lvl1pPr algn="ctr">
              <a:defRPr sz="4400" b="1">
                <a:solidFill>
                  <a:schemeClr val="bg1"/>
                </a:solidFill>
                <a:latin typeface="+mj-lt"/>
                <a:cs typeface="Arial" panose="020B0604020202020204" pitchFamily="34" charset="0"/>
              </a:defRPr>
            </a:lvl1pPr>
          </a:lstStyle>
          <a:p>
            <a:r>
              <a:rPr lang="en-US" dirty="0"/>
              <a:t>Divider / Simple Break Section</a:t>
            </a:r>
          </a:p>
        </p:txBody>
      </p:sp>
    </p:spTree>
    <p:extLst>
      <p:ext uri="{BB962C8B-B14F-4D97-AF65-F5344CB8AC3E}">
        <p14:creationId xmlns:p14="http://schemas.microsoft.com/office/powerpoint/2010/main" val="2792439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671098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hoto">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481472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hoto">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F2DC234-8FA0-3D45-A2E6-8427DF8C1B9D}"/>
              </a:ext>
            </a:extLst>
          </p:cNvPr>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2">
            <a:extLst>
              <a:ext uri="{FF2B5EF4-FFF2-40B4-BE49-F238E27FC236}">
                <a16:creationId xmlns:a16="http://schemas.microsoft.com/office/drawing/2014/main" id="{ED423D6B-2263-1143-9038-996FA4197F05}"/>
              </a:ext>
            </a:extLst>
          </p:cNvPr>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8" name="Picture Placeholder 1">
            <a:extLst>
              <a:ext uri="{FF2B5EF4-FFF2-40B4-BE49-F238E27FC236}">
                <a16:creationId xmlns:a16="http://schemas.microsoft.com/office/drawing/2014/main" id="{2B17B4A7-CF1A-0C48-A592-305AD063C6A4}"/>
              </a:ext>
            </a:extLst>
          </p:cNvPr>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816467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 Patter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7F4A7CB-4718-A447-80A8-5473DB78B7BF}"/>
              </a:ext>
            </a:extLst>
          </p:cNvPr>
          <p:cNvSpPr>
            <a:spLocks noGrp="1"/>
          </p:cNvSpPr>
          <p:nvPr>
            <p:ph type="title" hasCustomPrompt="1"/>
          </p:nvPr>
        </p:nvSpPr>
        <p:spPr>
          <a:xfrm>
            <a:off x="1645371" y="2094614"/>
            <a:ext cx="9391983" cy="2934587"/>
          </a:xfrm>
        </p:spPr>
        <p:txBody>
          <a:bodyPr anchor="b">
            <a:normAutofit/>
          </a:bodyPr>
          <a:lstStyle>
            <a:lvl1pPr algn="l">
              <a:defRPr sz="6000" b="1">
                <a:solidFill>
                  <a:schemeClr val="accent1"/>
                </a:solidFill>
                <a:latin typeface="+mj-lt"/>
                <a:cs typeface="Arial" panose="020B0604020202020204" pitchFamily="34" charset="0"/>
              </a:defRPr>
            </a:lvl1pPr>
          </a:lstStyle>
          <a:p>
            <a:r>
              <a:rPr lang="en-US" dirty="0"/>
              <a:t>Presentation </a:t>
            </a:r>
            <a:br>
              <a:rPr lang="en-US" dirty="0"/>
            </a:br>
            <a:r>
              <a:rPr lang="en-US" dirty="0"/>
              <a:t>Title Here</a:t>
            </a:r>
          </a:p>
        </p:txBody>
      </p:sp>
      <p:sp>
        <p:nvSpPr>
          <p:cNvPr id="10" name="Text Placeholder 2">
            <a:extLst>
              <a:ext uri="{FF2B5EF4-FFF2-40B4-BE49-F238E27FC236}">
                <a16:creationId xmlns:a16="http://schemas.microsoft.com/office/drawing/2014/main" id="{98E5BDA0-03D1-C146-9B1B-7C72703AA148}"/>
              </a:ext>
            </a:extLst>
          </p:cNvPr>
          <p:cNvSpPr>
            <a:spLocks noGrp="1"/>
          </p:cNvSpPr>
          <p:nvPr>
            <p:ph type="body" idx="1" hasCustomPrompt="1"/>
          </p:nvPr>
        </p:nvSpPr>
        <p:spPr>
          <a:xfrm>
            <a:off x="1645371" y="5164286"/>
            <a:ext cx="9391983" cy="562570"/>
          </a:xfrm>
        </p:spPr>
        <p:txBody>
          <a:bodyPr>
            <a:normAutofit/>
          </a:bodyPr>
          <a:lstStyle>
            <a:lvl1pPr marL="0" indent="0" algn="l">
              <a:buNone/>
              <a:defRPr sz="2000" b="1" spc="100" baseline="0">
                <a:solidFill>
                  <a:schemeClr val="accent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a:t>
            </a:r>
          </a:p>
        </p:txBody>
      </p:sp>
      <p:sp>
        <p:nvSpPr>
          <p:cNvPr id="11" name="Text Placeholder 2">
            <a:extLst>
              <a:ext uri="{FF2B5EF4-FFF2-40B4-BE49-F238E27FC236}">
                <a16:creationId xmlns:a16="http://schemas.microsoft.com/office/drawing/2014/main" id="{D1CF1996-1198-744A-8757-1DDCD1FC39F4}"/>
              </a:ext>
            </a:extLst>
          </p:cNvPr>
          <p:cNvSpPr>
            <a:spLocks noGrp="1"/>
          </p:cNvSpPr>
          <p:nvPr>
            <p:ph type="body" idx="11" hasCustomPrompt="1"/>
          </p:nvPr>
        </p:nvSpPr>
        <p:spPr>
          <a:xfrm>
            <a:off x="1645371" y="5998308"/>
            <a:ext cx="9391984" cy="317431"/>
          </a:xfrm>
        </p:spPr>
        <p:txBody>
          <a:bodyPr>
            <a:noAutofit/>
          </a:bodyPr>
          <a:lstStyle>
            <a:lvl1pPr marL="0" indent="0" algn="l">
              <a:buNone/>
              <a:defRPr sz="1600" b="0">
                <a:solidFill>
                  <a:schemeClr val="accent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1573399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513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6B64B9-90AB-3045-9F9C-162A42097C10}"/>
              </a:ext>
            </a:extLst>
          </p:cNvPr>
          <p:cNvSpPr/>
          <p:nvPr userDrawn="1"/>
        </p:nvSpPr>
        <p:spPr>
          <a:xfrm>
            <a:off x="0" y="1"/>
            <a:ext cx="12192000" cy="6855553"/>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66735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Gradi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0486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75207776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 Gradi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41A4C7-71D0-F543-85C9-D64704F6B9E2}"/>
              </a:ext>
            </a:extLst>
          </p:cNvPr>
          <p:cNvSpPr txBox="1">
            <a:spLocks/>
          </p:cNvSpPr>
          <p:nvPr userDrawn="1"/>
        </p:nvSpPr>
        <p:spPr>
          <a:xfrm>
            <a:off x="1155514" y="2892056"/>
            <a:ext cx="9391983" cy="213714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800" b="1" kern="1200">
                <a:solidFill>
                  <a:schemeClr val="bg1"/>
                </a:solidFill>
                <a:latin typeface="+mj-lt"/>
                <a:ea typeface="+mj-ea"/>
                <a:cs typeface="Arial" panose="020B0604020202020204" pitchFamily="34" charset="0"/>
              </a:defRPr>
            </a:lvl1pPr>
          </a:lstStyle>
          <a:p>
            <a:endParaRPr lang="en-US" dirty="0">
              <a:solidFill>
                <a:schemeClr val="accent1"/>
              </a:solidFill>
            </a:endParaRPr>
          </a:p>
        </p:txBody>
      </p:sp>
      <p:sp>
        <p:nvSpPr>
          <p:cNvPr id="5" name="Text Placeholder 2">
            <a:extLst>
              <a:ext uri="{FF2B5EF4-FFF2-40B4-BE49-F238E27FC236}">
                <a16:creationId xmlns:a16="http://schemas.microsoft.com/office/drawing/2014/main" id="{A8765212-81AD-C342-9C12-8BB02A67A75F}"/>
              </a:ext>
            </a:extLst>
          </p:cNvPr>
          <p:cNvSpPr>
            <a:spLocks noGrp="1"/>
          </p:cNvSpPr>
          <p:nvPr>
            <p:ph type="body" idx="1" hasCustomPrompt="1"/>
          </p:nvPr>
        </p:nvSpPr>
        <p:spPr>
          <a:xfrm>
            <a:off x="1400009" y="4239253"/>
            <a:ext cx="9391983" cy="562570"/>
          </a:xfrm>
        </p:spPr>
        <p:txBody>
          <a:bodyPr>
            <a:normAutofit/>
          </a:bodyPr>
          <a:lstStyle>
            <a:lvl1pPr marL="0" indent="0" algn="ctr">
              <a:buNone/>
              <a:defRPr sz="2000" b="1" spc="100" baseline="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a:t>
            </a:r>
          </a:p>
        </p:txBody>
      </p:sp>
      <p:sp>
        <p:nvSpPr>
          <p:cNvPr id="6" name="Text Placeholder 2">
            <a:extLst>
              <a:ext uri="{FF2B5EF4-FFF2-40B4-BE49-F238E27FC236}">
                <a16:creationId xmlns:a16="http://schemas.microsoft.com/office/drawing/2014/main" id="{889F87BE-4311-2B4D-A077-360A5BDA22CF}"/>
              </a:ext>
            </a:extLst>
          </p:cNvPr>
          <p:cNvSpPr>
            <a:spLocks noGrp="1"/>
          </p:cNvSpPr>
          <p:nvPr>
            <p:ph type="body" idx="11" hasCustomPrompt="1"/>
          </p:nvPr>
        </p:nvSpPr>
        <p:spPr>
          <a:xfrm>
            <a:off x="1400008" y="5073275"/>
            <a:ext cx="9391984" cy="317431"/>
          </a:xfrm>
        </p:spPr>
        <p:txBody>
          <a:bodyPr>
            <a:noAutofit/>
          </a:bodyPr>
          <a:lstStyle>
            <a:lvl1pPr marL="0" indent="0" algn="ctr">
              <a:buNone/>
              <a:defRPr sz="1600" b="0">
                <a:solidFill>
                  <a:schemeClr val="bg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
        <p:nvSpPr>
          <p:cNvPr id="8" name="Title 1">
            <a:extLst>
              <a:ext uri="{FF2B5EF4-FFF2-40B4-BE49-F238E27FC236}">
                <a16:creationId xmlns:a16="http://schemas.microsoft.com/office/drawing/2014/main" id="{7572D2B3-E9E1-8142-ACC5-5E65A9395F59}"/>
              </a:ext>
            </a:extLst>
          </p:cNvPr>
          <p:cNvSpPr>
            <a:spLocks noGrp="1"/>
          </p:cNvSpPr>
          <p:nvPr>
            <p:ph type="title" hasCustomPrompt="1"/>
          </p:nvPr>
        </p:nvSpPr>
        <p:spPr>
          <a:xfrm>
            <a:off x="1400009" y="1966382"/>
            <a:ext cx="9391983" cy="2137145"/>
          </a:xfrm>
        </p:spPr>
        <p:txBody>
          <a:bodyPr anchor="b">
            <a:normAutofit/>
          </a:bodyPr>
          <a:lstStyle>
            <a:lvl1pPr algn="ctr">
              <a:defRPr sz="6000" b="1">
                <a:solidFill>
                  <a:schemeClr val="bg1"/>
                </a:solidFill>
                <a:latin typeface="+mj-lt"/>
                <a:cs typeface="Arial" panose="020B0604020202020204" pitchFamily="34" charset="0"/>
              </a:defRPr>
            </a:lvl1pPr>
          </a:lstStyle>
          <a:p>
            <a:r>
              <a:rPr lang="en-US" dirty="0"/>
              <a:t>Presentation </a:t>
            </a:r>
            <a:br>
              <a:rPr lang="en-US" dirty="0"/>
            </a:br>
            <a:r>
              <a:rPr lang="en-US" dirty="0"/>
              <a:t>Title Here</a:t>
            </a:r>
          </a:p>
        </p:txBody>
      </p:sp>
    </p:spTree>
    <p:extLst>
      <p:ext uri="{BB962C8B-B14F-4D97-AF65-F5344CB8AC3E}">
        <p14:creationId xmlns:p14="http://schemas.microsoft.com/office/powerpoint/2010/main" val="318818168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264" y="365125"/>
            <a:ext cx="11410507" cy="1325563"/>
          </a:xfrm>
        </p:spPr>
        <p:txBody>
          <a:bodyPr>
            <a:normAutofit/>
          </a:bodyPr>
          <a:lstStyle>
            <a:lvl1pPr>
              <a:defRPr sz="4000" b="1">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02264" y="1825625"/>
            <a:ext cx="11410507" cy="43513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980745E4-CF50-F14A-9132-FCC34309C172}"/>
              </a:ext>
            </a:extLst>
          </p:cNvPr>
          <p:cNvSpPr/>
          <p:nvPr userDrawn="1"/>
        </p:nvSpPr>
        <p:spPr>
          <a:xfrm>
            <a:off x="0" y="6219913"/>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9374"/>
              </a:solidFill>
            </a:endParaRPr>
          </a:p>
        </p:txBody>
      </p:sp>
      <p:sp>
        <p:nvSpPr>
          <p:cNvPr id="9" name="Footer Placeholder 5">
            <a:extLst>
              <a:ext uri="{FF2B5EF4-FFF2-40B4-BE49-F238E27FC236}">
                <a16:creationId xmlns:a16="http://schemas.microsoft.com/office/drawing/2014/main" id="{4EAFC3AB-FC99-AE43-8446-A0A029A51C91}"/>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0" name="Slide Number Placeholder 6">
            <a:extLst>
              <a:ext uri="{FF2B5EF4-FFF2-40B4-BE49-F238E27FC236}">
                <a16:creationId xmlns:a16="http://schemas.microsoft.com/office/drawing/2014/main" id="{072B3ABB-4B87-4A4A-8769-A299692E6922}"/>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0634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2264" y="1799674"/>
            <a:ext cx="5541336" cy="43513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2701" y="1815735"/>
            <a:ext cx="5520070" cy="43513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74979559-62B2-BF48-8F3A-9069A678D3AE}"/>
              </a:ext>
            </a:extLst>
          </p:cNvPr>
          <p:cNvSpPr/>
          <p:nvPr userDrawn="1"/>
        </p:nvSpPr>
        <p:spPr>
          <a:xfrm>
            <a:off x="0" y="6219913"/>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itle 1">
            <a:extLst>
              <a:ext uri="{FF2B5EF4-FFF2-40B4-BE49-F238E27FC236}">
                <a16:creationId xmlns:a16="http://schemas.microsoft.com/office/drawing/2014/main" id="{72F84629-2AEE-AC46-A2B9-D64949968AC5}"/>
              </a:ext>
            </a:extLst>
          </p:cNvPr>
          <p:cNvSpPr>
            <a:spLocks noGrp="1"/>
          </p:cNvSpPr>
          <p:nvPr>
            <p:ph type="title"/>
          </p:nvPr>
        </p:nvSpPr>
        <p:spPr>
          <a:xfrm>
            <a:off x="402264" y="365125"/>
            <a:ext cx="11410507" cy="1325563"/>
          </a:xfrm>
        </p:spPr>
        <p:txBody>
          <a:bodyPr>
            <a:normAutofit/>
          </a:bodyPr>
          <a:lstStyle>
            <a:lvl1pPr>
              <a:defRPr sz="4000" b="1">
                <a:solidFill>
                  <a:schemeClr val="accent1"/>
                </a:solidFill>
              </a:defRPr>
            </a:lvl1pPr>
          </a:lstStyle>
          <a:p>
            <a:r>
              <a:rPr lang="en-US" dirty="0"/>
              <a:t>Click to edit Master title style</a:t>
            </a:r>
          </a:p>
        </p:txBody>
      </p:sp>
      <p:sp>
        <p:nvSpPr>
          <p:cNvPr id="14" name="Footer Placeholder 5">
            <a:extLst>
              <a:ext uri="{FF2B5EF4-FFF2-40B4-BE49-F238E27FC236}">
                <a16:creationId xmlns:a16="http://schemas.microsoft.com/office/drawing/2014/main" id="{1CC9F214-4B8F-A241-8F1B-D5E3B9778246}"/>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5" name="Slide Number Placeholder 6">
            <a:extLst>
              <a:ext uri="{FF2B5EF4-FFF2-40B4-BE49-F238E27FC236}">
                <a16:creationId xmlns:a16="http://schemas.microsoft.com/office/drawing/2014/main" id="{229204AD-66DA-504B-8B4C-AA5187326EC4}"/>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90245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8" name="Rectangle 7">
            <a:extLst>
              <a:ext uri="{FF2B5EF4-FFF2-40B4-BE49-F238E27FC236}">
                <a16:creationId xmlns:a16="http://schemas.microsoft.com/office/drawing/2014/main" id="{058307C2-269E-6B46-9210-24C46DB68A7C}"/>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Footer Placeholder 5">
            <a:extLst>
              <a:ext uri="{FF2B5EF4-FFF2-40B4-BE49-F238E27FC236}">
                <a16:creationId xmlns:a16="http://schemas.microsoft.com/office/drawing/2014/main" id="{9786AE96-593E-3F4B-956A-36180B15DE2A}"/>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3" name="Slide Number Placeholder 6">
            <a:extLst>
              <a:ext uri="{FF2B5EF4-FFF2-40B4-BE49-F238E27FC236}">
                <a16:creationId xmlns:a16="http://schemas.microsoft.com/office/drawing/2014/main" id="{8594D8FC-9BA2-7B43-8255-2E9B93557D9F}"/>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766819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8209FDD1-20F6-A041-84EF-F23B06693DDB}"/>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Footer Placeholder 5">
            <a:extLst>
              <a:ext uri="{FF2B5EF4-FFF2-40B4-BE49-F238E27FC236}">
                <a16:creationId xmlns:a16="http://schemas.microsoft.com/office/drawing/2014/main" id="{8FE732FD-3F1B-8C41-AABB-86AC72BB8815}"/>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6" name="Slide Number Placeholder 6">
            <a:extLst>
              <a:ext uri="{FF2B5EF4-FFF2-40B4-BE49-F238E27FC236}">
                <a16:creationId xmlns:a16="http://schemas.microsoft.com/office/drawing/2014/main" id="{70483349-AF9B-3144-ABCA-85EEF730D8A6}"/>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78096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p:txBody>
      </p:sp>
      <p:sp>
        <p:nvSpPr>
          <p:cNvPr id="8" name="Rectangle 7">
            <a:extLst>
              <a:ext uri="{FF2B5EF4-FFF2-40B4-BE49-F238E27FC236}">
                <a16:creationId xmlns:a16="http://schemas.microsoft.com/office/drawing/2014/main" id="{2193E3B2-14A7-1448-8CD6-3BBB6DBF6AA9}"/>
              </a:ext>
            </a:extLst>
          </p:cNvPr>
          <p:cNvSpPr/>
          <p:nvPr userDrawn="1"/>
        </p:nvSpPr>
        <p:spPr>
          <a:xfrm>
            <a:off x="0" y="6219913"/>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Footer Placeholder 5">
            <a:extLst>
              <a:ext uri="{FF2B5EF4-FFF2-40B4-BE49-F238E27FC236}">
                <a16:creationId xmlns:a16="http://schemas.microsoft.com/office/drawing/2014/main" id="{8C2B3DFD-A919-2547-BB50-41E59A3595DB}"/>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4" name="Slide Number Placeholder 6">
            <a:extLst>
              <a:ext uri="{FF2B5EF4-FFF2-40B4-BE49-F238E27FC236}">
                <a16:creationId xmlns:a16="http://schemas.microsoft.com/office/drawing/2014/main" id="{5E3EBCA8-C9B6-4146-BA77-60B44AEC750E}"/>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20481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Phot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08D45BA-F118-4448-BA38-034BBE44445E}"/>
              </a:ext>
            </a:extLst>
          </p:cNvPr>
          <p:cNvSpPr>
            <a:spLocks noGrp="1"/>
          </p:cNvSpPr>
          <p:nvPr>
            <p:ph type="pic" sz="quarter" idx="14"/>
          </p:nvPr>
        </p:nvSpPr>
        <p:spPr>
          <a:xfrm>
            <a:off x="6096000" y="-1"/>
            <a:ext cx="6096000" cy="6217468"/>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8" name="Rectangle 7">
            <a:extLst>
              <a:ext uri="{FF2B5EF4-FFF2-40B4-BE49-F238E27FC236}">
                <a16:creationId xmlns:a16="http://schemas.microsoft.com/office/drawing/2014/main" id="{02C293F8-4E1A-5846-82A0-E53916ADD1FB}"/>
              </a:ext>
            </a:extLst>
          </p:cNvPr>
          <p:cNvSpPr/>
          <p:nvPr userDrawn="1"/>
        </p:nvSpPr>
        <p:spPr>
          <a:xfrm>
            <a:off x="0" y="6217467"/>
            <a:ext cx="12192000" cy="638087"/>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Content Placeholder 26">
            <a:extLst>
              <a:ext uri="{FF2B5EF4-FFF2-40B4-BE49-F238E27FC236}">
                <a16:creationId xmlns:a16="http://schemas.microsoft.com/office/drawing/2014/main" id="{CA685156-FE7B-2544-969A-7A1FCE2D18A2}"/>
              </a:ext>
            </a:extLst>
          </p:cNvPr>
          <p:cNvSpPr>
            <a:spLocks noGrp="1"/>
          </p:cNvSpPr>
          <p:nvPr>
            <p:ph sz="quarter" idx="13" hasCustomPrompt="1"/>
          </p:nvPr>
        </p:nvSpPr>
        <p:spPr>
          <a:xfrm>
            <a:off x="402265" y="1616151"/>
            <a:ext cx="5430253" cy="4499400"/>
          </a:xfrm>
        </p:spPr>
        <p:txBody>
          <a:bodyPr>
            <a:normAutofit/>
          </a:bodyPr>
          <a:lstStyle>
            <a:lvl1pPr marL="0" indent="0">
              <a:buNone/>
              <a:defRPr sz="2400">
                <a:solidFill>
                  <a:schemeClr val="tx2"/>
                </a:solidFill>
              </a:defRPr>
            </a:lvl1pPr>
            <a:lvl2pPr marL="457189" indent="0">
              <a:buNone/>
              <a:defRPr sz="2000">
                <a:solidFill>
                  <a:schemeClr val="tx2"/>
                </a:solidFill>
              </a:defRPr>
            </a:lvl2pPr>
            <a:lvl3pPr marL="914377" indent="0">
              <a:buNone/>
              <a:defRPr sz="1800">
                <a:solidFill>
                  <a:schemeClr val="tx2"/>
                </a:solidFill>
              </a:defRPr>
            </a:lvl3pPr>
            <a:lvl4pPr marL="1371566" indent="0">
              <a:buNone/>
              <a:defRPr sz="1800">
                <a:solidFill>
                  <a:schemeClr val="tx2"/>
                </a:solidFill>
              </a:defRPr>
            </a:lvl4pPr>
            <a:lvl5pPr marL="1828755" indent="0">
              <a:buNone/>
              <a:defRPr sz="1800">
                <a:solidFill>
                  <a:schemeClr val="tx2"/>
                </a:solidFill>
              </a:defRPr>
            </a:lvl5pPr>
          </a:lstStyle>
          <a:p>
            <a:pPr lvl="0"/>
            <a:r>
              <a:rPr lang="en-US" dirty="0"/>
              <a:t>Click to edit Master text styles</a:t>
            </a:r>
          </a:p>
        </p:txBody>
      </p:sp>
      <p:sp>
        <p:nvSpPr>
          <p:cNvPr id="17" name="Title 1">
            <a:extLst>
              <a:ext uri="{FF2B5EF4-FFF2-40B4-BE49-F238E27FC236}">
                <a16:creationId xmlns:a16="http://schemas.microsoft.com/office/drawing/2014/main" id="{AAE3C7A5-D987-6642-8759-74EFF7EA22CB}"/>
              </a:ext>
            </a:extLst>
          </p:cNvPr>
          <p:cNvSpPr>
            <a:spLocks noGrp="1"/>
          </p:cNvSpPr>
          <p:nvPr>
            <p:ph type="title"/>
          </p:nvPr>
        </p:nvSpPr>
        <p:spPr>
          <a:xfrm>
            <a:off x="402265" y="772701"/>
            <a:ext cx="5430254" cy="917987"/>
          </a:xfrm>
        </p:spPr>
        <p:txBody>
          <a:bodyPr anchor="t">
            <a:normAutofit/>
          </a:bodyPr>
          <a:lstStyle>
            <a:lvl1pPr>
              <a:defRPr sz="3200" b="1">
                <a:solidFill>
                  <a:schemeClr val="accent1"/>
                </a:solidFill>
              </a:defRPr>
            </a:lvl1pPr>
          </a:lstStyle>
          <a:p>
            <a:r>
              <a:rPr lang="en-US" dirty="0"/>
              <a:t>Click to edit Master title</a:t>
            </a:r>
          </a:p>
        </p:txBody>
      </p:sp>
      <p:sp>
        <p:nvSpPr>
          <p:cNvPr id="15" name="Footer Placeholder 5">
            <a:extLst>
              <a:ext uri="{FF2B5EF4-FFF2-40B4-BE49-F238E27FC236}">
                <a16:creationId xmlns:a16="http://schemas.microsoft.com/office/drawing/2014/main" id="{1D042DFD-B5BC-FA48-977F-CFCA7F7F4778}"/>
              </a:ext>
            </a:extLst>
          </p:cNvPr>
          <p:cNvSpPr>
            <a:spLocks noGrp="1"/>
          </p:cNvSpPr>
          <p:nvPr>
            <p:ph type="ftr" sz="quarter" idx="11"/>
          </p:nvPr>
        </p:nvSpPr>
        <p:spPr>
          <a:xfrm>
            <a:off x="402264" y="6431775"/>
            <a:ext cx="8061251" cy="273050"/>
          </a:xfrm>
        </p:spPr>
        <p:txBody>
          <a:bodyPr/>
          <a:lstStyle>
            <a:lvl1pPr algn="l">
              <a:defRPr sz="1100" kern="1000" spc="250" baseline="0">
                <a:solidFill>
                  <a:schemeClr val="bg1"/>
                </a:solidFill>
              </a:defRPr>
            </a:lvl1pPr>
          </a:lstStyle>
          <a:p>
            <a:r>
              <a:rPr lang="en-US" dirty="0"/>
              <a:t>UNIVERSITY OF SOUTH FLORIDA</a:t>
            </a:r>
          </a:p>
        </p:txBody>
      </p:sp>
      <p:sp>
        <p:nvSpPr>
          <p:cNvPr id="16" name="Slide Number Placeholder 6">
            <a:extLst>
              <a:ext uri="{FF2B5EF4-FFF2-40B4-BE49-F238E27FC236}">
                <a16:creationId xmlns:a16="http://schemas.microsoft.com/office/drawing/2014/main" id="{9FA86EF7-130D-564A-B96B-825B85BFB699}"/>
              </a:ext>
            </a:extLst>
          </p:cNvPr>
          <p:cNvSpPr>
            <a:spLocks noGrp="1"/>
          </p:cNvSpPr>
          <p:nvPr>
            <p:ph type="sldNum" sz="quarter" idx="12"/>
          </p:nvPr>
        </p:nvSpPr>
        <p:spPr>
          <a:xfrm>
            <a:off x="11380971" y="6402431"/>
            <a:ext cx="431800" cy="273050"/>
          </a:xfrm>
        </p:spPr>
        <p:txBody>
          <a:bodyPr/>
          <a:lstStyle>
            <a:lvl1pPr>
              <a:defRPr>
                <a:solidFill>
                  <a:schemeClr val="bg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90827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E687FF-D228-AF49-87D5-A473DBACE8EB}" type="datetime1">
              <a:rPr lang="en-US" smtClean="0"/>
              <a:t>5/6/25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UNIVERSITY OF SOUTH FLORIDA</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B0964-E4AE-1949-A7E1-C41B06CBF5FF}" type="slidenum">
              <a:rPr lang="en-US" smtClean="0"/>
              <a:t>‹#›</a:t>
            </a:fld>
            <a:endParaRPr lang="en-US"/>
          </a:p>
        </p:txBody>
      </p:sp>
    </p:spTree>
    <p:extLst>
      <p:ext uri="{BB962C8B-B14F-4D97-AF65-F5344CB8AC3E}">
        <p14:creationId xmlns:p14="http://schemas.microsoft.com/office/powerpoint/2010/main" val="3802500376"/>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77" r:id="rId3"/>
    <p:sldLayoutId id="2147483662" r:id="rId4"/>
    <p:sldLayoutId id="2147483664" r:id="rId5"/>
    <p:sldLayoutId id="2147483663" r:id="rId6"/>
    <p:sldLayoutId id="2147483665" r:id="rId7"/>
    <p:sldLayoutId id="2147483668" r:id="rId8"/>
    <p:sldLayoutId id="2147483669" r:id="rId9"/>
    <p:sldLayoutId id="2147483678" r:id="rId10"/>
    <p:sldLayoutId id="2147483679" r:id="rId11"/>
    <p:sldLayoutId id="2147483680" r:id="rId12"/>
    <p:sldLayoutId id="2147483681" r:id="rId13"/>
    <p:sldLayoutId id="2147483666" r:id="rId14"/>
    <p:sldLayoutId id="2147483674" r:id="rId15"/>
    <p:sldLayoutId id="2147483675" r:id="rId16"/>
    <p:sldLayoutId id="2147483682" r:id="rId17"/>
    <p:sldLayoutId id="2147483683" r:id="rId18"/>
    <p:sldLayoutId id="2147483684" r:id="rId19"/>
    <p:sldLayoutId id="2147483667" r:id="rId20"/>
    <p:sldLayoutId id="2147483670" r:id="rId21"/>
    <p:sldLayoutId id="2147483685" r:id="rId22"/>
    <p:sldLayoutId id="2147483687" r:id="rId23"/>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ripsphere-web-cbe8ebgsh2ejfham.centralus-01.azurewebsites.net/"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3706B67-D139-684B-BAE9-AE684408A259}"/>
              </a:ext>
            </a:extLst>
          </p:cNvPr>
          <p:cNvSpPr>
            <a:spLocks noGrp="1"/>
          </p:cNvSpPr>
          <p:nvPr>
            <p:ph type="body" idx="1"/>
          </p:nvPr>
        </p:nvSpPr>
        <p:spPr>
          <a:xfrm>
            <a:off x="1645371" y="2371448"/>
            <a:ext cx="9391983" cy="4177119"/>
          </a:xfrm>
        </p:spPr>
        <p:txBody>
          <a:bodyPr>
            <a:noAutofit/>
          </a:bodyPr>
          <a:lstStyle/>
          <a:p>
            <a:r>
              <a:rPr lang="en-US" sz="2400" dirty="0">
                <a:latin typeface="+mj-lt"/>
                <a:cs typeface="Times New Roman" panose="02020603050405020304" pitchFamily="18" charset="0"/>
              </a:rPr>
              <a:t>Objective:</a:t>
            </a:r>
          </a:p>
          <a:p>
            <a:pPr algn="just"/>
            <a:r>
              <a:rPr lang="en-US" b="0" dirty="0">
                <a:latin typeface="+mn-lt"/>
                <a:ea typeface="Calibri" panose="020F0502020204030204" pitchFamily="34" charset="0"/>
                <a:cs typeface="Calibri" panose="020F0502020204030204" pitchFamily="34" charset="0"/>
              </a:rPr>
              <a:t>To design and develop a dynamic, cloud-deployed travel planning web application using the ASP.NET Core MVC framework that enables users to create, manage, and review travel plans with integrated feedback and contact features, ensuring a seamless and responsive user experience.</a:t>
            </a:r>
          </a:p>
          <a:p>
            <a:pPr algn="just"/>
            <a:endParaRPr lang="en-US" sz="1600" dirty="0">
              <a:latin typeface="+mn-lt"/>
              <a:ea typeface="Calibri" panose="020F0502020204030204" pitchFamily="34" charset="0"/>
              <a:cs typeface="Calibri" panose="020F0502020204030204" pitchFamily="34"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800" dirty="0">
                <a:latin typeface="+mj-lt"/>
                <a:cs typeface="Times New Roman" panose="02020603050405020304" pitchFamily="18" charset="0"/>
              </a:rPr>
              <a:t>Team members:</a:t>
            </a:r>
          </a:p>
          <a:p>
            <a:r>
              <a:rPr lang="en-US" sz="1600" b="0" dirty="0">
                <a:latin typeface="+mn-lt"/>
                <a:cs typeface="Times New Roman" panose="02020603050405020304" pitchFamily="18" charset="0"/>
              </a:rPr>
              <a:t>Ankita Tripathy</a:t>
            </a:r>
          </a:p>
          <a:p>
            <a:r>
              <a:rPr lang="en-US" sz="1600" b="0" dirty="0">
                <a:latin typeface="+mn-lt"/>
                <a:cs typeface="Times New Roman" panose="02020603050405020304" pitchFamily="18" charset="0"/>
              </a:rPr>
              <a:t>Namratha </a:t>
            </a:r>
            <a:r>
              <a:rPr lang="en-US" sz="1600" b="0" dirty="0" err="1">
                <a:latin typeface="+mn-lt"/>
                <a:cs typeface="Times New Roman" panose="02020603050405020304" pitchFamily="18" charset="0"/>
              </a:rPr>
              <a:t>Vardhineni</a:t>
            </a:r>
            <a:endParaRPr lang="en-US" sz="1600" b="0" dirty="0">
              <a:latin typeface="+mn-lt"/>
              <a:cs typeface="Times New Roman" panose="02020603050405020304" pitchFamily="18" charset="0"/>
            </a:endParaRPr>
          </a:p>
          <a:p>
            <a:r>
              <a:rPr lang="en-US" sz="1600" b="0" dirty="0">
                <a:latin typeface="+mn-lt"/>
                <a:cs typeface="Times New Roman" panose="02020603050405020304" pitchFamily="18" charset="0"/>
              </a:rPr>
              <a:t>Subham Mohanty</a:t>
            </a:r>
          </a:p>
          <a:p>
            <a:r>
              <a:rPr lang="en-US" sz="1600" b="0" dirty="0">
                <a:latin typeface="+mn-lt"/>
                <a:cs typeface="Times New Roman" panose="02020603050405020304" pitchFamily="18" charset="0"/>
              </a:rPr>
              <a:t>Vaishnavi Chitumalla</a:t>
            </a:r>
          </a:p>
        </p:txBody>
      </p:sp>
      <p:sp>
        <p:nvSpPr>
          <p:cNvPr id="14" name="Title 13">
            <a:extLst>
              <a:ext uri="{FF2B5EF4-FFF2-40B4-BE49-F238E27FC236}">
                <a16:creationId xmlns:a16="http://schemas.microsoft.com/office/drawing/2014/main" id="{0345F3AF-49CF-CF48-BAE0-F175970B6F40}"/>
              </a:ext>
            </a:extLst>
          </p:cNvPr>
          <p:cNvSpPr>
            <a:spLocks noGrp="1"/>
          </p:cNvSpPr>
          <p:nvPr>
            <p:ph type="title"/>
          </p:nvPr>
        </p:nvSpPr>
        <p:spPr>
          <a:xfrm>
            <a:off x="1645371" y="309432"/>
            <a:ext cx="9391983" cy="1294516"/>
          </a:xfr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sz="5400" b="0" dirty="0">
                <a:ln w="0"/>
                <a:effectLst>
                  <a:outerShdw blurRad="38100" dist="25400" dir="5400000" algn="ctr" rotWithShape="0">
                    <a:srgbClr val="6E747A">
                      <a:alpha val="43000"/>
                    </a:srgbClr>
                  </a:outerShdw>
                </a:effectLst>
              </a:rPr>
              <a:t>TRIPSPHERE</a:t>
            </a:r>
            <a:br>
              <a:rPr lang="en-US" dirty="0"/>
            </a:br>
            <a:endParaRPr lang="en-US" sz="1800" dirty="0"/>
          </a:p>
        </p:txBody>
      </p:sp>
      <p:pic>
        <p:nvPicPr>
          <p:cNvPr id="6" name="Picture 5">
            <a:extLst>
              <a:ext uri="{FF2B5EF4-FFF2-40B4-BE49-F238E27FC236}">
                <a16:creationId xmlns:a16="http://schemas.microsoft.com/office/drawing/2014/main" id="{602AB8D2-B6F8-DF47-8FE3-9191230154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12507" y="6066815"/>
            <a:ext cx="2828276" cy="481754"/>
          </a:xfrm>
          <a:prstGeom prst="rect">
            <a:avLst/>
          </a:prstGeom>
        </p:spPr>
      </p:pic>
      <p:pic>
        <p:nvPicPr>
          <p:cNvPr id="3" name="Picture 2" descr="A logo for a company&#10;&#10;AI-generated content may be incorrect.">
            <a:extLst>
              <a:ext uri="{FF2B5EF4-FFF2-40B4-BE49-F238E27FC236}">
                <a16:creationId xmlns:a16="http://schemas.microsoft.com/office/drawing/2014/main" id="{A97A1009-21BC-A8CB-D131-DE9C5BE7980C}"/>
              </a:ext>
            </a:extLst>
          </p:cNvPr>
          <p:cNvPicPr>
            <a:picLocks noChangeAspect="1"/>
          </p:cNvPicPr>
          <p:nvPr/>
        </p:nvPicPr>
        <p:blipFill>
          <a:blip r:embed="rId3"/>
          <a:stretch>
            <a:fillRect/>
          </a:stretch>
        </p:blipFill>
        <p:spPr>
          <a:xfrm>
            <a:off x="2932471" y="399496"/>
            <a:ext cx="1114387" cy="1114387"/>
          </a:xfrm>
          <a:prstGeom prst="rect">
            <a:avLst/>
          </a:prstGeom>
        </p:spPr>
      </p:pic>
    </p:spTree>
    <p:extLst>
      <p:ext uri="{BB962C8B-B14F-4D97-AF65-F5344CB8AC3E}">
        <p14:creationId xmlns:p14="http://schemas.microsoft.com/office/powerpoint/2010/main" val="226179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2BEC-666C-B52F-5D2C-29328EF973EC}"/>
              </a:ext>
            </a:extLst>
          </p:cNvPr>
          <p:cNvSpPr>
            <a:spLocks noGrp="1"/>
          </p:cNvSpPr>
          <p:nvPr>
            <p:ph type="title"/>
          </p:nvPr>
        </p:nvSpPr>
        <p:spPr>
          <a:xfrm>
            <a:off x="402264" y="365125"/>
            <a:ext cx="11410507" cy="433009"/>
          </a:xfrm>
          <a:scene3d>
            <a:camera prst="obliqueTopLeft"/>
            <a:lightRig rig="threePt" dir="t"/>
          </a:scene3d>
        </p:spPr>
        <p:txBody>
          <a:bodyPr>
            <a:normAutofit fontScale="90000"/>
          </a:bodyPr>
          <a:lstStyle/>
          <a:p>
            <a:pPr algn="ctr"/>
            <a:r>
              <a:rPr lang="en-US" dirty="0">
                <a:solidFill>
                  <a:srgbClr val="009374"/>
                </a:solidFill>
              </a:rPr>
              <a:t>Meet the team</a:t>
            </a:r>
          </a:p>
        </p:txBody>
      </p:sp>
      <p:sp>
        <p:nvSpPr>
          <p:cNvPr id="4" name="Footer Placeholder 3">
            <a:extLst>
              <a:ext uri="{FF2B5EF4-FFF2-40B4-BE49-F238E27FC236}">
                <a16:creationId xmlns:a16="http://schemas.microsoft.com/office/drawing/2014/main" id="{AE67CDE6-9621-77C2-02EE-A2844D40A588}"/>
              </a:ext>
            </a:extLst>
          </p:cNvPr>
          <p:cNvSpPr>
            <a:spLocks noGrp="1"/>
          </p:cNvSpPr>
          <p:nvPr>
            <p:ph type="ftr" sz="quarter" idx="11"/>
          </p:nvPr>
        </p:nvSpPr>
        <p:spPr/>
        <p:txBody>
          <a:bodyPr/>
          <a:lstStyle/>
          <a:p>
            <a:r>
              <a:rPr lang="en-US"/>
              <a:t>UNIVERSITY OF SOUTH FLORIDA</a:t>
            </a:r>
            <a:endParaRPr lang="en-US" dirty="0"/>
          </a:p>
        </p:txBody>
      </p:sp>
      <p:graphicFrame>
        <p:nvGraphicFramePr>
          <p:cNvPr id="5" name="Content Placeholder 4">
            <a:extLst>
              <a:ext uri="{FF2B5EF4-FFF2-40B4-BE49-F238E27FC236}">
                <a16:creationId xmlns:a16="http://schemas.microsoft.com/office/drawing/2014/main" id="{B70599EC-F191-E39D-5B41-0152473C0750}"/>
              </a:ext>
            </a:extLst>
          </p:cNvPr>
          <p:cNvGraphicFramePr>
            <a:graphicFrameLocks noGrp="1"/>
          </p:cNvGraphicFramePr>
          <p:nvPr>
            <p:ph idx="1"/>
            <p:extLst>
              <p:ext uri="{D42A27DB-BD31-4B8C-83A1-F6EECF244321}">
                <p14:modId xmlns:p14="http://schemas.microsoft.com/office/powerpoint/2010/main" val="3073199163"/>
              </p:ext>
            </p:extLst>
          </p:nvPr>
        </p:nvGraphicFramePr>
        <p:xfrm>
          <a:off x="390746" y="1052945"/>
          <a:ext cx="11410507" cy="5124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6068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9878C-9549-6E68-9F15-453F0ED76497}"/>
              </a:ext>
            </a:extLst>
          </p:cNvPr>
          <p:cNvSpPr>
            <a:spLocks noGrp="1"/>
          </p:cNvSpPr>
          <p:nvPr>
            <p:ph type="title"/>
          </p:nvPr>
        </p:nvSpPr>
        <p:spPr>
          <a:xfrm>
            <a:off x="402264" y="365126"/>
            <a:ext cx="11410507" cy="576984"/>
          </a:xfrm>
        </p:spPr>
        <p:style>
          <a:lnRef idx="1">
            <a:schemeClr val="accent3"/>
          </a:lnRef>
          <a:fillRef idx="2">
            <a:schemeClr val="accent3"/>
          </a:fillRef>
          <a:effectRef idx="1">
            <a:schemeClr val="accent3"/>
          </a:effectRef>
          <a:fontRef idx="minor">
            <a:schemeClr val="dk1"/>
          </a:fontRef>
        </p:style>
        <p:txBody>
          <a:bodyPr>
            <a:normAutofit fontScale="90000"/>
          </a:bodyPr>
          <a:lstStyle/>
          <a:p>
            <a:pPr algn="ctr"/>
            <a:r>
              <a:rPr lang="en-US"/>
              <a:t>Technical overview</a:t>
            </a:r>
            <a:endParaRPr lang="en-US" dirty="0"/>
          </a:p>
        </p:txBody>
      </p:sp>
      <p:graphicFrame>
        <p:nvGraphicFramePr>
          <p:cNvPr id="5" name="Content Placeholder 4">
            <a:extLst>
              <a:ext uri="{FF2B5EF4-FFF2-40B4-BE49-F238E27FC236}">
                <a16:creationId xmlns:a16="http://schemas.microsoft.com/office/drawing/2014/main" id="{7CAF02DB-0A78-77C6-C22F-923DC23B1887}"/>
              </a:ext>
            </a:extLst>
          </p:cNvPr>
          <p:cNvGraphicFramePr>
            <a:graphicFrameLocks noGrp="1"/>
          </p:cNvGraphicFramePr>
          <p:nvPr>
            <p:ph idx="1"/>
            <p:extLst>
              <p:ext uri="{D42A27DB-BD31-4B8C-83A1-F6EECF244321}">
                <p14:modId xmlns:p14="http://schemas.microsoft.com/office/powerpoint/2010/main" val="1818527537"/>
              </p:ext>
            </p:extLst>
          </p:nvPr>
        </p:nvGraphicFramePr>
        <p:xfrm>
          <a:off x="402264" y="1302327"/>
          <a:ext cx="11410507" cy="487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6D3113A-57CC-530B-6AA5-DF42C416807C}"/>
              </a:ext>
            </a:extLst>
          </p:cNvPr>
          <p:cNvSpPr>
            <a:spLocks noGrp="1"/>
          </p:cNvSpPr>
          <p:nvPr>
            <p:ph type="ftr" sz="quarter" idx="11"/>
          </p:nvPr>
        </p:nvSpPr>
        <p:spPr/>
        <p:txBody>
          <a:bodyPr/>
          <a:lstStyle/>
          <a:p>
            <a:r>
              <a:rPr lang="en-US"/>
              <a:t>UNIVERSITY OF SOUTH FLORIDA</a:t>
            </a:r>
            <a:endParaRPr lang="en-US" dirty="0"/>
          </a:p>
        </p:txBody>
      </p:sp>
    </p:spTree>
    <p:extLst>
      <p:ext uri="{BB962C8B-B14F-4D97-AF65-F5344CB8AC3E}">
        <p14:creationId xmlns:p14="http://schemas.microsoft.com/office/powerpoint/2010/main" val="37038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9091FB6-2C02-54E7-C29A-FDE9F30D9EE3}"/>
              </a:ext>
            </a:extLst>
          </p:cNvPr>
          <p:cNvPicPr>
            <a:picLocks noGrp="1" noChangeAspect="1"/>
          </p:cNvPicPr>
          <p:nvPr>
            <p:ph sz="half" idx="1"/>
          </p:nvPr>
        </p:nvPicPr>
        <p:blipFill>
          <a:blip r:embed="rId2"/>
          <a:stretch>
            <a:fillRect/>
          </a:stretch>
        </p:blipFill>
        <p:spPr>
          <a:xfrm>
            <a:off x="402264" y="2209043"/>
            <a:ext cx="5541336" cy="3532601"/>
          </a:xfrm>
          <a:noFill/>
        </p:spPr>
      </p:pic>
      <p:sp>
        <p:nvSpPr>
          <p:cNvPr id="4" name="Text Placeholder 3">
            <a:extLst>
              <a:ext uri="{FF2B5EF4-FFF2-40B4-BE49-F238E27FC236}">
                <a16:creationId xmlns:a16="http://schemas.microsoft.com/office/drawing/2014/main" id="{84140ADD-D64B-CC84-0ECA-C5F1471C2ACA}"/>
              </a:ext>
            </a:extLst>
          </p:cNvPr>
          <p:cNvSpPr>
            <a:spLocks noGrp="1"/>
          </p:cNvSpPr>
          <p:nvPr>
            <p:ph sz="half" idx="2"/>
          </p:nvPr>
        </p:nvSpPr>
        <p:spPr>
          <a:xfrm>
            <a:off x="6292701" y="1560945"/>
            <a:ext cx="5520070" cy="4606130"/>
          </a:xfrm>
        </p:spPr>
        <p:txBody>
          <a:bodyPr>
            <a:normAutofit lnSpcReduction="10000"/>
          </a:bodyPr>
          <a:lstStyle/>
          <a:p>
            <a:pPr marL="0" rtl="0" eaLnBrk="1" fontAlgn="t" latinLnBrk="0" hangingPunct="1">
              <a:buNone/>
            </a:pPr>
            <a:r>
              <a:rPr lang="en-US" sz="1100" b="1" i="0" u="none" strike="noStrike" kern="1200" dirty="0">
                <a:effectLst/>
              </a:rPr>
              <a:t>Table</a:t>
            </a:r>
            <a:endParaRPr lang="en-US" sz="1100" b="0" i="0" u="none" strike="noStrike" dirty="0">
              <a:effectLst/>
            </a:endParaRPr>
          </a:p>
          <a:p>
            <a:pPr marL="0" rtl="0" eaLnBrk="1" fontAlgn="t" latinLnBrk="0" hangingPunct="1">
              <a:buNone/>
            </a:pPr>
            <a:r>
              <a:rPr lang="en-US" sz="1100" b="1" i="0" u="none" strike="noStrike" kern="1200" dirty="0">
                <a:effectLst/>
              </a:rPr>
              <a:t>Primary Function</a:t>
            </a:r>
            <a:endParaRPr lang="en-US" sz="1100" b="0" i="0" u="none" strike="noStrike" dirty="0">
              <a:effectLst/>
            </a:endParaRPr>
          </a:p>
          <a:p>
            <a:pPr marL="0" rtl="0" eaLnBrk="1" fontAlgn="t" latinLnBrk="0" hangingPunct="1">
              <a:buNone/>
            </a:pPr>
            <a:r>
              <a:rPr lang="en-US" sz="1400" b="1" i="0" u="none" strike="noStrike" kern="1200" dirty="0" err="1">
                <a:effectLst/>
              </a:rPr>
              <a:t>TravelMode</a:t>
            </a:r>
            <a:endParaRPr lang="en-US" sz="1400" b="1" i="0" u="none" strike="noStrike" dirty="0">
              <a:effectLst/>
            </a:endParaRPr>
          </a:p>
          <a:p>
            <a:pPr marL="0" rtl="0" eaLnBrk="1" fontAlgn="t" latinLnBrk="0" hangingPunct="1">
              <a:buNone/>
            </a:pPr>
            <a:r>
              <a:rPr lang="en-US" sz="1400" b="0" i="0" u="none" strike="noStrike" kern="1200" dirty="0">
                <a:effectLst/>
              </a:rPr>
              <a:t>Stores different types of transport(like Flight, Train, Bus) used in travel plans.</a:t>
            </a:r>
            <a:endParaRPr lang="en-US" sz="1400" b="0" i="0" u="none" strike="noStrike" dirty="0">
              <a:effectLst/>
            </a:endParaRPr>
          </a:p>
          <a:p>
            <a:pPr marL="0" rtl="0" eaLnBrk="1" fontAlgn="t" latinLnBrk="0" hangingPunct="1">
              <a:buNone/>
            </a:pPr>
            <a:r>
              <a:rPr lang="en-US" sz="1400" b="1" i="0" u="none" strike="noStrike" kern="1200" dirty="0" err="1">
                <a:effectLst/>
              </a:rPr>
              <a:t>TravelPlans</a:t>
            </a:r>
            <a:endParaRPr lang="en-US" sz="1400" b="1" i="0" u="none" strike="noStrike" dirty="0">
              <a:effectLst/>
            </a:endParaRPr>
          </a:p>
          <a:p>
            <a:pPr marL="0" rtl="0" eaLnBrk="1" fontAlgn="t" latinLnBrk="0" hangingPunct="1">
              <a:buNone/>
            </a:pPr>
            <a:r>
              <a:rPr lang="en-US" sz="1400" b="0" i="0" u="none" strike="noStrike" kern="1200" dirty="0">
                <a:effectLst/>
              </a:rPr>
              <a:t>Holds trip details such as destination, duration, budget and linked travel mode.</a:t>
            </a:r>
            <a:endParaRPr lang="en-US" sz="1400" b="0" i="0" u="none" strike="noStrike" dirty="0">
              <a:effectLst/>
            </a:endParaRPr>
          </a:p>
          <a:p>
            <a:pPr marL="0" rtl="0" eaLnBrk="1" fontAlgn="t" latinLnBrk="0" hangingPunct="1">
              <a:buNone/>
            </a:pPr>
            <a:r>
              <a:rPr lang="en-US" sz="1400" b="1" i="0" u="none" strike="noStrike" kern="1200" dirty="0" err="1">
                <a:effectLst/>
              </a:rPr>
              <a:t>TravelFeedback</a:t>
            </a:r>
            <a:endParaRPr lang="en-US" sz="1400" b="1" i="0" u="none" strike="noStrike" dirty="0">
              <a:effectLst/>
            </a:endParaRPr>
          </a:p>
          <a:p>
            <a:pPr marL="0" rtl="0" eaLnBrk="1" fontAlgn="t" latinLnBrk="0" hangingPunct="1">
              <a:buNone/>
            </a:pPr>
            <a:r>
              <a:rPr lang="en-US" sz="1400" b="0" i="0" u="none" strike="noStrike" kern="1200" dirty="0">
                <a:effectLst/>
              </a:rPr>
              <a:t>Stores user ratings and comments for travel plans. Useful for clarity insights.</a:t>
            </a:r>
            <a:endParaRPr lang="en-US" sz="1400" b="0" i="0" u="none" strike="noStrike" dirty="0">
              <a:effectLst/>
            </a:endParaRPr>
          </a:p>
          <a:p>
            <a:pPr marL="0" rtl="0" eaLnBrk="1" fontAlgn="t" latinLnBrk="0" hangingPunct="1">
              <a:buNone/>
            </a:pPr>
            <a:r>
              <a:rPr lang="en-US" sz="1400" b="1" i="0" u="none" strike="noStrike" kern="1200" dirty="0">
                <a:effectLst/>
              </a:rPr>
              <a:t>Users</a:t>
            </a:r>
            <a:endParaRPr lang="en-US" sz="1400" b="1" i="0" u="none" strike="noStrike" dirty="0">
              <a:effectLst/>
            </a:endParaRPr>
          </a:p>
          <a:p>
            <a:pPr marL="0" rtl="0" eaLnBrk="1" fontAlgn="t" latinLnBrk="0" hangingPunct="1">
              <a:buNone/>
            </a:pPr>
            <a:r>
              <a:rPr lang="en-US" sz="1400" b="0" i="0" u="none" strike="noStrike" kern="1200" dirty="0">
                <a:effectLst/>
              </a:rPr>
              <a:t>Stores user account data like username, email and password for login/authentication.</a:t>
            </a:r>
            <a:endParaRPr lang="en-US" sz="1400" b="0" i="0" u="none" strike="noStrike" dirty="0">
              <a:effectLst/>
            </a:endParaRPr>
          </a:p>
          <a:p>
            <a:pPr marL="0" rtl="0" eaLnBrk="1" fontAlgn="t" latinLnBrk="0" hangingPunct="1">
              <a:buNone/>
            </a:pPr>
            <a:r>
              <a:rPr lang="en-US" sz="1400" b="1" i="0" u="none" strike="noStrike" kern="1200" dirty="0" err="1">
                <a:effectLst/>
              </a:rPr>
              <a:t>ContactMessages</a:t>
            </a:r>
            <a:endParaRPr lang="en-US" sz="1400" b="1" i="0" u="none" strike="noStrike" dirty="0">
              <a:effectLst/>
            </a:endParaRPr>
          </a:p>
          <a:p>
            <a:pPr marL="0" rtl="0" eaLnBrk="1" fontAlgn="t" latinLnBrk="0" hangingPunct="1"/>
            <a:r>
              <a:rPr lang="en-US" sz="1400" b="0" i="0" u="none" strike="noStrike" kern="1200" dirty="0">
                <a:effectLst/>
              </a:rPr>
              <a:t>Captures user inquiries, messages or feedback submitted through the contact form.</a:t>
            </a:r>
            <a:endParaRPr lang="en-US" sz="1400" b="0" i="0" u="none" strike="noStrike" dirty="0">
              <a:effectLst/>
            </a:endParaRPr>
          </a:p>
          <a:p>
            <a:endParaRPr lang="en-US" sz="1100" dirty="0"/>
          </a:p>
        </p:txBody>
      </p:sp>
      <p:sp>
        <p:nvSpPr>
          <p:cNvPr id="14" name="Title 3">
            <a:extLst>
              <a:ext uri="{FF2B5EF4-FFF2-40B4-BE49-F238E27FC236}">
                <a16:creationId xmlns:a16="http://schemas.microsoft.com/office/drawing/2014/main" id="{6CC6F977-F3D3-FC5E-A76E-A2C1F8F0E791}"/>
              </a:ext>
            </a:extLst>
          </p:cNvPr>
          <p:cNvSpPr>
            <a:spLocks noGrp="1"/>
          </p:cNvSpPr>
          <p:nvPr>
            <p:ph type="title"/>
          </p:nvPr>
        </p:nvSpPr>
        <p:spPr>
          <a:xfrm>
            <a:off x="402264" y="365125"/>
            <a:ext cx="11410507" cy="1325563"/>
          </a:xfrm>
        </p:spPr>
        <p:txBody>
          <a:bodyPr>
            <a:normAutofit/>
          </a:bodyPr>
          <a:lstStyle/>
          <a:p>
            <a:pPr algn="ctr"/>
            <a:r>
              <a:rPr lang="en-US" sz="3200" dirty="0"/>
              <a:t>Data Structure of the </a:t>
            </a:r>
            <a:r>
              <a:rPr lang="en-US" sz="3200" dirty="0" err="1"/>
              <a:t>TripSphere</a:t>
            </a:r>
            <a:endParaRPr lang="en-US" sz="3200" dirty="0"/>
          </a:p>
        </p:txBody>
      </p:sp>
      <p:sp>
        <p:nvSpPr>
          <p:cNvPr id="5" name="Footer Placeholder 4">
            <a:extLst>
              <a:ext uri="{FF2B5EF4-FFF2-40B4-BE49-F238E27FC236}">
                <a16:creationId xmlns:a16="http://schemas.microsoft.com/office/drawing/2014/main" id="{BFC92164-9C74-6C6B-7640-E9FF5BEE176E}"/>
              </a:ext>
            </a:extLst>
          </p:cNvPr>
          <p:cNvSpPr>
            <a:spLocks noGrp="1"/>
          </p:cNvSpPr>
          <p:nvPr>
            <p:ph type="ftr" sz="quarter" idx="11"/>
          </p:nvPr>
        </p:nvSpPr>
        <p:spPr>
          <a:xfrm>
            <a:off x="402264" y="6431775"/>
            <a:ext cx="8061251" cy="273050"/>
          </a:xfrm>
        </p:spPr>
        <p:txBody>
          <a:bodyPr anchor="ctr">
            <a:normAutofit/>
          </a:bodyPr>
          <a:lstStyle/>
          <a:p>
            <a:pPr>
              <a:spcAft>
                <a:spcPts val="600"/>
              </a:spcAft>
            </a:pPr>
            <a:r>
              <a:rPr lang="en-US"/>
              <a:t>UNIVERSITY OF SOUTH FLORIDA</a:t>
            </a:r>
          </a:p>
        </p:txBody>
      </p:sp>
    </p:spTree>
    <p:extLst>
      <p:ext uri="{BB962C8B-B14F-4D97-AF65-F5344CB8AC3E}">
        <p14:creationId xmlns:p14="http://schemas.microsoft.com/office/powerpoint/2010/main" val="201485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18C2-46F6-F735-BBC5-3F3A4541C286}"/>
              </a:ext>
            </a:extLst>
          </p:cNvPr>
          <p:cNvSpPr>
            <a:spLocks noGrp="1"/>
          </p:cNvSpPr>
          <p:nvPr>
            <p:ph type="title"/>
          </p:nvPr>
        </p:nvSpPr>
        <p:spPr/>
        <p:txBody>
          <a:bodyPr/>
          <a:lstStyle/>
          <a:p>
            <a:pPr algn="ctr"/>
            <a:r>
              <a:rPr lang="en-US" sz="4000" dirty="0">
                <a:hlinkClick r:id="rId2" tooltip="https://tripsphere-web-cbe8ebgsh2ejfham.centralus-01.azurewebsites.net/"/>
              </a:rPr>
              <a:t>Welcome To </a:t>
            </a:r>
            <a:r>
              <a:rPr lang="en-US" sz="4000" dirty="0" err="1">
                <a:hlinkClick r:id="rId2" tooltip="https://tripsphere-web-cbe8ebgsh2ejfham.centralus-01.azurewebsites.net/"/>
              </a:rPr>
              <a:t>TripSphere</a:t>
            </a:r>
            <a:br>
              <a:rPr lang="en-US" sz="4000" dirty="0"/>
            </a:br>
            <a:endParaRPr lang="en-US" dirty="0"/>
          </a:p>
        </p:txBody>
      </p:sp>
      <p:pic>
        <p:nvPicPr>
          <p:cNvPr id="6" name="Content Placeholder 5">
            <a:extLst>
              <a:ext uri="{FF2B5EF4-FFF2-40B4-BE49-F238E27FC236}">
                <a16:creationId xmlns:a16="http://schemas.microsoft.com/office/drawing/2014/main" id="{8092C1F7-6A91-806A-FA37-A53B75FDFA73}"/>
              </a:ext>
            </a:extLst>
          </p:cNvPr>
          <p:cNvPicPr>
            <a:picLocks noGrp="1" noChangeAspect="1"/>
          </p:cNvPicPr>
          <p:nvPr>
            <p:ph idx="1"/>
          </p:nvPr>
        </p:nvPicPr>
        <p:blipFill>
          <a:blip r:embed="rId3"/>
          <a:stretch>
            <a:fillRect/>
          </a:stretch>
        </p:blipFill>
        <p:spPr>
          <a:xfrm>
            <a:off x="83126" y="1459345"/>
            <a:ext cx="12108873" cy="4717618"/>
          </a:xfrm>
        </p:spPr>
      </p:pic>
      <p:sp>
        <p:nvSpPr>
          <p:cNvPr id="4" name="Footer Placeholder 3">
            <a:extLst>
              <a:ext uri="{FF2B5EF4-FFF2-40B4-BE49-F238E27FC236}">
                <a16:creationId xmlns:a16="http://schemas.microsoft.com/office/drawing/2014/main" id="{618D064A-54A6-CBAA-F6ED-B6F75E369672}"/>
              </a:ext>
            </a:extLst>
          </p:cNvPr>
          <p:cNvSpPr>
            <a:spLocks noGrp="1"/>
          </p:cNvSpPr>
          <p:nvPr>
            <p:ph type="ftr" sz="quarter" idx="11"/>
          </p:nvPr>
        </p:nvSpPr>
        <p:spPr/>
        <p:txBody>
          <a:bodyPr/>
          <a:lstStyle/>
          <a:p>
            <a:r>
              <a:rPr lang="en-US"/>
              <a:t>UNIVERSITY OF SOUTH FLORIDA</a:t>
            </a:r>
            <a:endParaRPr lang="en-US" dirty="0"/>
          </a:p>
        </p:txBody>
      </p:sp>
    </p:spTree>
    <p:extLst>
      <p:ext uri="{BB962C8B-B14F-4D97-AF65-F5344CB8AC3E}">
        <p14:creationId xmlns:p14="http://schemas.microsoft.com/office/powerpoint/2010/main" val="52687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5EB475A-042D-97A4-488C-14C543C632A1}"/>
              </a:ext>
            </a:extLst>
          </p:cNvPr>
          <p:cNvPicPr>
            <a:picLocks noGrp="1" noChangeAspect="1"/>
          </p:cNvPicPr>
          <p:nvPr>
            <p:ph sz="half" idx="1"/>
          </p:nvPr>
        </p:nvPicPr>
        <p:blipFill>
          <a:blip r:embed="rId2"/>
          <a:stretch>
            <a:fillRect/>
          </a:stretch>
        </p:blipFill>
        <p:spPr>
          <a:xfrm>
            <a:off x="83128" y="1815736"/>
            <a:ext cx="5816172" cy="4351338"/>
          </a:xfrm>
        </p:spPr>
      </p:pic>
      <p:pic>
        <p:nvPicPr>
          <p:cNvPr id="9" name="Content Placeholder 8">
            <a:extLst>
              <a:ext uri="{FF2B5EF4-FFF2-40B4-BE49-F238E27FC236}">
                <a16:creationId xmlns:a16="http://schemas.microsoft.com/office/drawing/2014/main" id="{DE5810AD-07E6-9925-AB15-91774D1292D9}"/>
              </a:ext>
            </a:extLst>
          </p:cNvPr>
          <p:cNvPicPr>
            <a:picLocks noGrp="1" noChangeAspect="1"/>
          </p:cNvPicPr>
          <p:nvPr>
            <p:ph sz="half" idx="2"/>
          </p:nvPr>
        </p:nvPicPr>
        <p:blipFill>
          <a:blip r:embed="rId3"/>
          <a:stretch>
            <a:fillRect/>
          </a:stretch>
        </p:blipFill>
        <p:spPr>
          <a:xfrm>
            <a:off x="5996416" y="1815736"/>
            <a:ext cx="5816172" cy="4351337"/>
          </a:xfrm>
        </p:spPr>
      </p:pic>
      <p:sp>
        <p:nvSpPr>
          <p:cNvPr id="4" name="Title 3">
            <a:extLst>
              <a:ext uri="{FF2B5EF4-FFF2-40B4-BE49-F238E27FC236}">
                <a16:creationId xmlns:a16="http://schemas.microsoft.com/office/drawing/2014/main" id="{6C2169F1-B5AE-BB78-619E-F57E2466C516}"/>
              </a:ext>
            </a:extLst>
          </p:cNvPr>
          <p:cNvSpPr>
            <a:spLocks noGrp="1"/>
          </p:cNvSpPr>
          <p:nvPr>
            <p:ph type="title"/>
          </p:nvPr>
        </p:nvSpPr>
        <p:spPr/>
        <p:txBody>
          <a:bodyPr>
            <a:normAutofit/>
          </a:bodyPr>
          <a:lstStyle/>
          <a:p>
            <a:r>
              <a:rPr lang="en-US" sz="2800" dirty="0" err="1"/>
              <a:t>BookNow</a:t>
            </a:r>
            <a:r>
              <a:rPr lang="en-US" sz="2800" dirty="0"/>
              <a:t> &amp; </a:t>
            </a:r>
            <a:r>
              <a:rPr lang="en-US" sz="2800" dirty="0" err="1"/>
              <a:t>ContactUs</a:t>
            </a:r>
            <a:r>
              <a:rPr lang="en-US" sz="2800" dirty="0"/>
              <a:t> API’s</a:t>
            </a:r>
            <a:br>
              <a:rPr lang="en-US" sz="2800" dirty="0"/>
            </a:br>
            <a:endParaRPr lang="en-US" sz="2800" dirty="0"/>
          </a:p>
        </p:txBody>
      </p:sp>
      <p:sp>
        <p:nvSpPr>
          <p:cNvPr id="5" name="Footer Placeholder 4">
            <a:extLst>
              <a:ext uri="{FF2B5EF4-FFF2-40B4-BE49-F238E27FC236}">
                <a16:creationId xmlns:a16="http://schemas.microsoft.com/office/drawing/2014/main" id="{445F971E-7D9E-329C-79FC-14F9B416551B}"/>
              </a:ext>
            </a:extLst>
          </p:cNvPr>
          <p:cNvSpPr>
            <a:spLocks noGrp="1"/>
          </p:cNvSpPr>
          <p:nvPr>
            <p:ph type="ftr" sz="quarter" idx="11"/>
          </p:nvPr>
        </p:nvSpPr>
        <p:spPr/>
        <p:txBody>
          <a:bodyPr/>
          <a:lstStyle/>
          <a:p>
            <a:r>
              <a:rPr lang="en-US"/>
              <a:t>UNIVERSITY OF SOUTH FLORIDA</a:t>
            </a:r>
            <a:endParaRPr lang="en-US" dirty="0"/>
          </a:p>
        </p:txBody>
      </p:sp>
    </p:spTree>
    <p:extLst>
      <p:ext uri="{BB962C8B-B14F-4D97-AF65-F5344CB8AC3E}">
        <p14:creationId xmlns:p14="http://schemas.microsoft.com/office/powerpoint/2010/main" val="235178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51B8CC-AF40-24FF-A06A-2356B9C3472C}"/>
              </a:ext>
            </a:extLst>
          </p:cNvPr>
          <p:cNvSpPr>
            <a:spLocks noGrp="1"/>
          </p:cNvSpPr>
          <p:nvPr>
            <p:ph idx="1"/>
          </p:nvPr>
        </p:nvSpPr>
        <p:spPr>
          <a:xfrm>
            <a:off x="402264" y="1825625"/>
            <a:ext cx="6890076" cy="4057463"/>
          </a:xfrm>
        </p:spPr>
        <p:txBody>
          <a:bodyPr>
            <a:normAutofit/>
          </a:bodyPr>
          <a:lstStyle/>
          <a:p>
            <a:pPr>
              <a:buNone/>
            </a:pPr>
            <a:r>
              <a:rPr lang="en-US" sz="1500"/>
              <a:t>.</a:t>
            </a:r>
            <a:r>
              <a:rPr lang="en-US" sz="1500" b="1"/>
              <a:t>Challenges </a:t>
            </a:r>
            <a:r>
              <a:rPr lang="en-US" sz="1500" b="1" dirty="0"/>
              <a:t>Faced</a:t>
            </a:r>
          </a:p>
          <a:p>
            <a:pPr>
              <a:buFont typeface="Arial" panose="020B0604020202020204" pitchFamily="34" charset="0"/>
              <a:buChar char="•"/>
            </a:pPr>
            <a:r>
              <a:rPr lang="en-US" sz="1500" dirty="0"/>
              <a:t>Initial issues in integrating backend APIs with frontend forms.</a:t>
            </a:r>
          </a:p>
          <a:p>
            <a:pPr>
              <a:buFont typeface="Arial" panose="020B0604020202020204" pitchFamily="34" charset="0"/>
              <a:buChar char="•"/>
            </a:pPr>
            <a:r>
              <a:rPr lang="en-US" sz="1500" dirty="0"/>
              <a:t>Debugging authentication flow and managing token-based login securely.</a:t>
            </a:r>
          </a:p>
          <a:p>
            <a:pPr>
              <a:buFont typeface="Arial" panose="020B0604020202020204" pitchFamily="34" charset="0"/>
              <a:buChar char="•"/>
            </a:pPr>
            <a:r>
              <a:rPr lang="en-US" sz="1500" dirty="0"/>
              <a:t>Deployment configuration issues on Azure App Service and setting up database connections for production.</a:t>
            </a:r>
          </a:p>
          <a:p>
            <a:pPr>
              <a:buNone/>
            </a:pPr>
            <a:r>
              <a:rPr lang="en-US" sz="1500" b="1" dirty="0"/>
              <a:t>Key Learnings</a:t>
            </a:r>
          </a:p>
          <a:p>
            <a:pPr>
              <a:buFont typeface="Arial" panose="020B0604020202020204" pitchFamily="34" charset="0"/>
              <a:buChar char="•"/>
            </a:pPr>
            <a:r>
              <a:rPr lang="en-US" sz="1500" dirty="0"/>
              <a:t>Understood how to build a complete web app using ASP.NET Core MVC with Entity Framework and SQL Server.</a:t>
            </a:r>
          </a:p>
          <a:p>
            <a:pPr>
              <a:buFont typeface="Arial" panose="020B0604020202020204" pitchFamily="34" charset="0"/>
              <a:buChar char="•"/>
            </a:pPr>
            <a:r>
              <a:rPr lang="en-US" sz="1500" dirty="0"/>
              <a:t>Gained hands-on experience in API development, cloud deployment on Azure, and using CI/CD pipelines through GitHub</a:t>
            </a:r>
            <a:r>
              <a:rPr lang="en-US" sz="1500" b="1" dirty="0"/>
              <a:t> </a:t>
            </a:r>
            <a:r>
              <a:rPr lang="en-US" sz="1500" dirty="0"/>
              <a:t>Actions.</a:t>
            </a:r>
          </a:p>
          <a:p>
            <a:pPr>
              <a:buFont typeface="Arial" panose="020B0604020202020204" pitchFamily="34" charset="0"/>
              <a:buChar char="•"/>
            </a:pPr>
            <a:r>
              <a:rPr lang="en-US" sz="1500" dirty="0"/>
              <a:t>Learned team collaboration using Git branching strategies, resolving merge conflicts, and handling real-world project workflows</a:t>
            </a:r>
          </a:p>
        </p:txBody>
      </p:sp>
      <p:sp>
        <p:nvSpPr>
          <p:cNvPr id="2" name="Title 1">
            <a:extLst>
              <a:ext uri="{FF2B5EF4-FFF2-40B4-BE49-F238E27FC236}">
                <a16:creationId xmlns:a16="http://schemas.microsoft.com/office/drawing/2014/main" id="{E3505E74-EA2E-DCA2-200D-34869F00CC1C}"/>
              </a:ext>
            </a:extLst>
          </p:cNvPr>
          <p:cNvSpPr>
            <a:spLocks noGrp="1"/>
          </p:cNvSpPr>
          <p:nvPr>
            <p:ph type="title"/>
          </p:nvPr>
        </p:nvSpPr>
        <p:spPr>
          <a:xfrm>
            <a:off x="402264" y="772701"/>
            <a:ext cx="6890075" cy="917987"/>
          </a:xfrm>
        </p:spPr>
        <p:txBody>
          <a:bodyPr anchor="t">
            <a:normAutofit/>
          </a:bodyPr>
          <a:lstStyle/>
          <a:p>
            <a:r>
              <a:rPr lang="en-US" dirty="0"/>
              <a:t>Key Learnings and Challenges</a:t>
            </a:r>
          </a:p>
        </p:txBody>
      </p:sp>
      <p:sp>
        <p:nvSpPr>
          <p:cNvPr id="4" name="Footer Placeholder 3">
            <a:extLst>
              <a:ext uri="{FF2B5EF4-FFF2-40B4-BE49-F238E27FC236}">
                <a16:creationId xmlns:a16="http://schemas.microsoft.com/office/drawing/2014/main" id="{D438E2A3-AC2B-8DA3-DDA4-25ABFC6AE238}"/>
              </a:ext>
            </a:extLst>
          </p:cNvPr>
          <p:cNvSpPr>
            <a:spLocks noGrp="1"/>
          </p:cNvSpPr>
          <p:nvPr>
            <p:ph type="ftr" sz="quarter" idx="11"/>
          </p:nvPr>
        </p:nvSpPr>
        <p:spPr>
          <a:xfrm>
            <a:off x="402264" y="6431775"/>
            <a:ext cx="8061251" cy="273050"/>
          </a:xfrm>
        </p:spPr>
        <p:txBody>
          <a:bodyPr anchor="ctr">
            <a:normAutofit/>
          </a:bodyPr>
          <a:lstStyle/>
          <a:p>
            <a:pPr>
              <a:spcAft>
                <a:spcPts val="600"/>
              </a:spcAft>
            </a:pPr>
            <a:r>
              <a:rPr lang="en-US"/>
              <a:t>UNIVERSITY OF SOUTH FLORIDA</a:t>
            </a:r>
          </a:p>
        </p:txBody>
      </p:sp>
      <p:pic>
        <p:nvPicPr>
          <p:cNvPr id="1028" name="Picture 4">
            <a:extLst>
              <a:ext uri="{FF2B5EF4-FFF2-40B4-BE49-F238E27FC236}">
                <a16:creationId xmlns:a16="http://schemas.microsoft.com/office/drawing/2014/main" id="{841F3DA6-A967-15F7-3CC4-E238B6ACE6A1}"/>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l="25227" r="25227"/>
          <a:stretch>
            <a:fillRect/>
          </a:stretch>
        </p:blipFill>
        <p:spPr bwMode="auto">
          <a:xfrm>
            <a:off x="7540625" y="0"/>
            <a:ext cx="4651375" cy="62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13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alogue wall clock">
            <a:extLst>
              <a:ext uri="{FF2B5EF4-FFF2-40B4-BE49-F238E27FC236}">
                <a16:creationId xmlns:a16="http://schemas.microsoft.com/office/drawing/2014/main" id="{7BCF3C50-A8AF-23A7-6FF3-08BA97FDC0DD}"/>
              </a:ext>
            </a:extLst>
          </p:cNvPr>
          <p:cNvPicPr>
            <a:picLocks noChangeAspect="1"/>
          </p:cNvPicPr>
          <p:nvPr/>
        </p:nvPicPr>
        <p:blipFill>
          <a:blip r:embed="rId2"/>
          <a:srcRect t="6514" b="8900"/>
          <a:stretch/>
        </p:blipFill>
        <p:spPr>
          <a:xfrm>
            <a:off x="-3046" y="0"/>
            <a:ext cx="12191999" cy="6857987"/>
          </a:xfrm>
          <a:prstGeom prst="rect">
            <a:avLst/>
          </a:prstGeom>
        </p:spPr>
      </p:pic>
      <p:sp>
        <p:nvSpPr>
          <p:cNvPr id="2" name="Title 1">
            <a:extLst>
              <a:ext uri="{FF2B5EF4-FFF2-40B4-BE49-F238E27FC236}">
                <a16:creationId xmlns:a16="http://schemas.microsoft.com/office/drawing/2014/main" id="{271CD284-45EE-8678-A9A7-DA1C630D911F}"/>
              </a:ext>
            </a:extLst>
          </p:cNvPr>
          <p:cNvSpPr>
            <a:spLocks noGrp="1"/>
          </p:cNvSpPr>
          <p:nvPr>
            <p:ph type="title"/>
          </p:nvPr>
        </p:nvSpPr>
        <p:spPr>
          <a:xfrm>
            <a:off x="1097280" y="325549"/>
            <a:ext cx="10058400" cy="3574779"/>
          </a:xfrm>
          <a:effectLst>
            <a:outerShdw blurRad="50800" dist="38100" dir="2700000" algn="tl" rotWithShape="0">
              <a:prstClr val="black">
                <a:alpha val="40000"/>
              </a:prstClr>
            </a:outerShdw>
          </a:effectLst>
        </p:spPr>
        <p:txBody>
          <a:bodyPr vert="horz" lIns="121920" tIns="60960" rIns="121920" bIns="60960" rtlCol="0" anchor="b">
            <a:normAutofit/>
          </a:bodyPr>
          <a:lstStyle/>
          <a:p>
            <a:pPr defTabSz="1219170"/>
            <a:r>
              <a:rPr lang="en-US" sz="5200" dirty="0">
                <a:solidFill>
                  <a:srgbClr val="FFFFFF"/>
                </a:solidFill>
              </a:rPr>
              <a:t>Thankyou for Your Time!</a:t>
            </a:r>
          </a:p>
        </p:txBody>
      </p:sp>
    </p:spTree>
    <p:extLst>
      <p:ext uri="{BB962C8B-B14F-4D97-AF65-F5344CB8AC3E}">
        <p14:creationId xmlns:p14="http://schemas.microsoft.com/office/powerpoint/2010/main" val="3620776811"/>
      </p:ext>
    </p:extLst>
  </p:cSld>
  <p:clrMapOvr>
    <a:masterClrMapping/>
  </p:clrMapOvr>
</p:sld>
</file>

<file path=ppt/theme/theme1.xml><?xml version="1.0" encoding="utf-8"?>
<a:theme xmlns:a="http://schemas.openxmlformats.org/drawingml/2006/main" name="Office Theme">
  <a:themeElements>
    <a:clrScheme name="USF 1">
      <a:dk1>
        <a:srgbClr val="000000"/>
      </a:dk1>
      <a:lt1>
        <a:srgbClr val="FFFFFF"/>
      </a:lt1>
      <a:dk2>
        <a:srgbClr val="455F69"/>
      </a:dk2>
      <a:lt2>
        <a:srgbClr val="C9D2D7"/>
      </a:lt2>
      <a:accent1>
        <a:srgbClr val="006747"/>
      </a:accent1>
      <a:accent2>
        <a:srgbClr val="EDEBD1"/>
      </a:accent2>
      <a:accent3>
        <a:srgbClr val="CFC393"/>
      </a:accent3>
      <a:accent4>
        <a:srgbClr val="9CCB3B"/>
      </a:accent4>
      <a:accent5>
        <a:srgbClr val="7E96A0"/>
      </a:accent5>
      <a:accent6>
        <a:srgbClr val="80B0A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C08D14-A686-4BDD-B971-67A314950F90}">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33262</TotalTime>
  <Words>630</Words>
  <Application>Microsoft Macintosh PowerPoint</Application>
  <PresentationFormat>Widescreen</PresentationFormat>
  <Paragraphs>63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Office Theme</vt:lpstr>
      <vt:lpstr>TRIPSPHERE </vt:lpstr>
      <vt:lpstr>Meet the team</vt:lpstr>
      <vt:lpstr>Technical overview</vt:lpstr>
      <vt:lpstr>Data Structure of the TripSphere</vt:lpstr>
      <vt:lpstr>Welcome To TripSphere </vt:lpstr>
      <vt:lpstr>BookNow &amp; ContactUs API’s </vt:lpstr>
      <vt:lpstr>Key Learnings and Challenges</vt:lpstr>
      <vt:lpstr>Thankyou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ANKITA TRIPATHY</cp:lastModifiedBy>
  <cp:revision>183</cp:revision>
  <dcterms:created xsi:type="dcterms:W3CDTF">2021-02-15T17:05:56Z</dcterms:created>
  <dcterms:modified xsi:type="dcterms:W3CDTF">2025-05-06T15:12:40Z</dcterms:modified>
</cp:coreProperties>
</file>